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67" r:id="rId9"/>
    <p:sldId id="268" r:id="rId10"/>
    <p:sldId id="271" r:id="rId11"/>
    <p:sldId id="270" r:id="rId12"/>
    <p:sldId id="29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0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929B62-9C1A-4D28-AE77-1079E0AFE0CF}" v="56" dt="2025-12-27T21:32:38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4995" autoAdjust="0"/>
    <p:restoredTop sz="91667" autoAdjust="0"/>
  </p:normalViewPr>
  <p:slideViewPr>
    <p:cSldViewPr snapToGrid="0">
      <p:cViewPr varScale="1">
        <p:scale>
          <a:sx n="81" d="100"/>
          <a:sy n="81" d="100"/>
        </p:scale>
        <p:origin x="51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853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화 조" userId="91d6929f56bd4f8c" providerId="LiveId" clId="{55A2797D-7372-4F67-8CC3-2DBD37F8086F}"/>
    <pc:docChg chg="undo custSel addSld delSld modSld sldOrd">
      <pc:chgData name="연화 조" userId="91d6929f56bd4f8c" providerId="LiveId" clId="{55A2797D-7372-4F67-8CC3-2DBD37F8086F}" dt="2025-12-28T03:34:34.782" v="1379" actId="20577"/>
      <pc:docMkLst>
        <pc:docMk/>
      </pc:docMkLst>
      <pc:sldChg chg="modSp mod modNotesTx">
        <pc:chgData name="연화 조" userId="91d6929f56bd4f8c" providerId="LiveId" clId="{55A2797D-7372-4F67-8CC3-2DBD37F8086F}" dt="2025-12-28T03:31:53.015" v="1346" actId="20577"/>
        <pc:sldMkLst>
          <pc:docMk/>
          <pc:sldMk cId="1703219033" sldId="257"/>
        </pc:sldMkLst>
        <pc:spChg chg="mod">
          <ac:chgData name="연화 조" userId="91d6929f56bd4f8c" providerId="LiveId" clId="{55A2797D-7372-4F67-8CC3-2DBD37F8086F}" dt="2025-12-27T20:47:08.275" v="835" actId="20577"/>
          <ac:spMkLst>
            <pc:docMk/>
            <pc:sldMk cId="1703219033" sldId="257"/>
            <ac:spMk id="3" creationId="{04F70954-540D-B145-DE84-095C78D542C9}"/>
          </ac:spMkLst>
        </pc:spChg>
      </pc:sldChg>
      <pc:sldChg chg="modNotesTx">
        <pc:chgData name="연화 조" userId="91d6929f56bd4f8c" providerId="LiveId" clId="{55A2797D-7372-4F67-8CC3-2DBD37F8086F}" dt="2025-12-28T03:31:56.699" v="1347" actId="20577"/>
        <pc:sldMkLst>
          <pc:docMk/>
          <pc:sldMk cId="713223423" sldId="258"/>
        </pc:sldMkLst>
      </pc:sldChg>
      <pc:sldChg chg="modNotesTx">
        <pc:chgData name="연화 조" userId="91d6929f56bd4f8c" providerId="LiveId" clId="{55A2797D-7372-4F67-8CC3-2DBD37F8086F}" dt="2025-12-28T03:32:00.010" v="1348" actId="20577"/>
        <pc:sldMkLst>
          <pc:docMk/>
          <pc:sldMk cId="173205262" sldId="262"/>
        </pc:sldMkLst>
      </pc:sldChg>
      <pc:sldChg chg="modNotesTx">
        <pc:chgData name="연화 조" userId="91d6929f56bd4f8c" providerId="LiveId" clId="{55A2797D-7372-4F67-8CC3-2DBD37F8086F}" dt="2025-12-28T03:32:03.387" v="1349" actId="20577"/>
        <pc:sldMkLst>
          <pc:docMk/>
          <pc:sldMk cId="2693892971" sldId="264"/>
        </pc:sldMkLst>
      </pc:sldChg>
      <pc:sldChg chg="modNotesTx">
        <pc:chgData name="연화 조" userId="91d6929f56bd4f8c" providerId="LiveId" clId="{55A2797D-7372-4F67-8CC3-2DBD37F8086F}" dt="2025-12-28T03:32:08.252" v="1352" actId="20577"/>
        <pc:sldMkLst>
          <pc:docMk/>
          <pc:sldMk cId="3576402418" sldId="265"/>
        </pc:sldMkLst>
      </pc:sldChg>
      <pc:sldChg chg="modNotesTx">
        <pc:chgData name="연화 조" userId="91d6929f56bd4f8c" providerId="LiveId" clId="{55A2797D-7372-4F67-8CC3-2DBD37F8086F}" dt="2025-12-28T03:32:12.818" v="1353" actId="20577"/>
        <pc:sldMkLst>
          <pc:docMk/>
          <pc:sldMk cId="2817516492" sldId="266"/>
        </pc:sldMkLst>
      </pc:sldChg>
      <pc:sldChg chg="modSp mod modNotesTx">
        <pc:chgData name="연화 조" userId="91d6929f56bd4f8c" providerId="LiveId" clId="{55A2797D-7372-4F67-8CC3-2DBD37F8086F}" dt="2025-12-28T03:32:16.583" v="1354" actId="20577"/>
        <pc:sldMkLst>
          <pc:docMk/>
          <pc:sldMk cId="2685487906" sldId="267"/>
        </pc:sldMkLst>
        <pc:spChg chg="mod">
          <ac:chgData name="연화 조" userId="91d6929f56bd4f8c" providerId="LiveId" clId="{55A2797D-7372-4F67-8CC3-2DBD37F8086F}" dt="2025-12-27T20:18:23.274" v="3" actId="12"/>
          <ac:spMkLst>
            <pc:docMk/>
            <pc:sldMk cId="2685487906" sldId="267"/>
            <ac:spMk id="12" creationId="{0705783C-5D6B-09BB-652F-610140B59939}"/>
          </ac:spMkLst>
        </pc:spChg>
      </pc:sldChg>
      <pc:sldChg chg="addSp delSp modSp mod modNotes">
        <pc:chgData name="연화 조" userId="91d6929f56bd4f8c" providerId="LiveId" clId="{55A2797D-7372-4F67-8CC3-2DBD37F8086F}" dt="2025-12-28T03:33:23.587" v="1355" actId="20577"/>
        <pc:sldMkLst>
          <pc:docMk/>
          <pc:sldMk cId="3213805425" sldId="268"/>
        </pc:sldMkLst>
        <pc:spChg chg="mod">
          <ac:chgData name="연화 조" userId="91d6929f56bd4f8c" providerId="LiveId" clId="{55A2797D-7372-4F67-8CC3-2DBD37F8086F}" dt="2025-12-27T20:18:13.950" v="1" actId="12"/>
          <ac:spMkLst>
            <pc:docMk/>
            <pc:sldMk cId="3213805425" sldId="268"/>
            <ac:spMk id="7" creationId="{0C1D0FFF-176F-A04F-AA79-78C99BA37EDD}"/>
          </ac:spMkLst>
        </pc:spChg>
        <pc:spChg chg="add mod">
          <ac:chgData name="연화 조" userId="91d6929f56bd4f8c" providerId="LiveId" clId="{55A2797D-7372-4F67-8CC3-2DBD37F8086F}" dt="2025-12-27T20:22:31.808" v="51" actId="14100"/>
          <ac:spMkLst>
            <pc:docMk/>
            <pc:sldMk cId="3213805425" sldId="268"/>
            <ac:spMk id="16" creationId="{213B185C-821D-5728-E9E4-D04ABED991C2}"/>
          </ac:spMkLst>
        </pc:spChg>
        <pc:picChg chg="mod modCrop">
          <ac:chgData name="연화 조" userId="91d6929f56bd4f8c" providerId="LiveId" clId="{55A2797D-7372-4F67-8CC3-2DBD37F8086F}" dt="2025-12-27T20:21:46.645" v="37" actId="14100"/>
          <ac:picMkLst>
            <pc:docMk/>
            <pc:sldMk cId="3213805425" sldId="268"/>
            <ac:picMk id="6" creationId="{88D3D3BD-9DC2-CBE4-12A8-E689CF85EFB8}"/>
          </ac:picMkLst>
        </pc:picChg>
        <pc:picChg chg="add del mod">
          <ac:chgData name="연화 조" userId="91d6929f56bd4f8c" providerId="LiveId" clId="{55A2797D-7372-4F67-8CC3-2DBD37F8086F}" dt="2025-12-27T20:20:34.682" v="27" actId="478"/>
          <ac:picMkLst>
            <pc:docMk/>
            <pc:sldMk cId="3213805425" sldId="268"/>
            <ac:picMk id="10" creationId="{957C5FA9-4368-5945-12C1-9288CF164A23}"/>
          </ac:picMkLst>
        </pc:picChg>
        <pc:picChg chg="add del mod">
          <ac:chgData name="연화 조" userId="91d6929f56bd4f8c" providerId="LiveId" clId="{55A2797D-7372-4F67-8CC3-2DBD37F8086F}" dt="2025-12-27T20:20:34.188" v="26" actId="478"/>
          <ac:picMkLst>
            <pc:docMk/>
            <pc:sldMk cId="3213805425" sldId="268"/>
            <ac:picMk id="12" creationId="{20A61487-2ADC-BA50-514C-EFEC2CFBAF99}"/>
          </ac:picMkLst>
        </pc:picChg>
        <pc:picChg chg="add mod">
          <ac:chgData name="연화 조" userId="91d6929f56bd4f8c" providerId="LiveId" clId="{55A2797D-7372-4F67-8CC3-2DBD37F8086F}" dt="2025-12-27T20:21:40.442" v="36" actId="14100"/>
          <ac:picMkLst>
            <pc:docMk/>
            <pc:sldMk cId="3213805425" sldId="268"/>
            <ac:picMk id="14" creationId="{6966F45D-C319-977D-7CB7-FE7A081E3B1F}"/>
          </ac:picMkLst>
        </pc:picChg>
      </pc:sldChg>
      <pc:sldChg chg="delSp del mod">
        <pc:chgData name="연화 조" userId="91d6929f56bd4f8c" providerId="LiveId" clId="{55A2797D-7372-4F67-8CC3-2DBD37F8086F}" dt="2025-12-27T20:22:39.914" v="52" actId="47"/>
        <pc:sldMkLst>
          <pc:docMk/>
          <pc:sldMk cId="122506178" sldId="269"/>
        </pc:sldMkLst>
        <pc:picChg chg="del">
          <ac:chgData name="연화 조" userId="91d6929f56bd4f8c" providerId="LiveId" clId="{55A2797D-7372-4F67-8CC3-2DBD37F8086F}" dt="2025-12-27T20:19:48.719" v="14" actId="21"/>
          <ac:picMkLst>
            <pc:docMk/>
            <pc:sldMk cId="122506178" sldId="269"/>
            <ac:picMk id="5" creationId="{957C5FA9-4368-5945-12C1-9288CF164A23}"/>
          </ac:picMkLst>
        </pc:picChg>
        <pc:picChg chg="del">
          <ac:chgData name="연화 조" userId="91d6929f56bd4f8c" providerId="LiveId" clId="{55A2797D-7372-4F67-8CC3-2DBD37F8086F}" dt="2025-12-27T20:19:48.719" v="14" actId="21"/>
          <ac:picMkLst>
            <pc:docMk/>
            <pc:sldMk cId="122506178" sldId="269"/>
            <ac:picMk id="8" creationId="{20A61487-2ADC-BA50-514C-EFEC2CFBAF99}"/>
          </ac:picMkLst>
        </pc:picChg>
      </pc:sldChg>
      <pc:sldChg chg="addSp modSp mod modNotes modNotesTx">
        <pc:chgData name="연화 조" userId="91d6929f56bd4f8c" providerId="LiveId" clId="{55A2797D-7372-4F67-8CC3-2DBD37F8086F}" dt="2025-12-28T03:33:41.313" v="1357" actId="20577"/>
        <pc:sldMkLst>
          <pc:docMk/>
          <pc:sldMk cId="1458970571" sldId="270"/>
        </pc:sldMkLst>
        <pc:spChg chg="add mod">
          <ac:chgData name="연화 조" userId="91d6929f56bd4f8c" providerId="LiveId" clId="{55A2797D-7372-4F67-8CC3-2DBD37F8086F}" dt="2025-12-27T20:24:11.512" v="222" actId="20577"/>
          <ac:spMkLst>
            <pc:docMk/>
            <pc:sldMk cId="1458970571" sldId="270"/>
            <ac:spMk id="7" creationId="{C3B347C1-FECE-F4E0-82EC-2DF963AC9F5C}"/>
          </ac:spMkLst>
        </pc:spChg>
        <pc:spChg chg="add mod">
          <ac:chgData name="연화 조" userId="91d6929f56bd4f8c" providerId="LiveId" clId="{55A2797D-7372-4F67-8CC3-2DBD37F8086F}" dt="2025-12-27T21:10:20.700" v="971" actId="1076"/>
          <ac:spMkLst>
            <pc:docMk/>
            <pc:sldMk cId="1458970571" sldId="270"/>
            <ac:spMk id="10" creationId="{DD704534-A05B-8C53-7EAB-B32CB53F75DE}"/>
          </ac:spMkLst>
        </pc:spChg>
        <pc:picChg chg="mod">
          <ac:chgData name="연화 조" userId="91d6929f56bd4f8c" providerId="LiveId" clId="{55A2797D-7372-4F67-8CC3-2DBD37F8086F}" dt="2025-12-27T21:10:17.641" v="970" actId="1076"/>
          <ac:picMkLst>
            <pc:docMk/>
            <pc:sldMk cId="1458970571" sldId="270"/>
            <ac:picMk id="6" creationId="{279CDBC0-770F-CD92-4402-3A4001ECF679}"/>
          </ac:picMkLst>
        </pc:picChg>
      </pc:sldChg>
      <pc:sldChg chg="addSp modSp mod ord modNotes">
        <pc:chgData name="연화 조" userId="91d6929f56bd4f8c" providerId="LiveId" clId="{55A2797D-7372-4F67-8CC3-2DBD37F8086F}" dt="2025-12-28T03:33:33.728" v="1356" actId="20577"/>
        <pc:sldMkLst>
          <pc:docMk/>
          <pc:sldMk cId="14127809" sldId="271"/>
        </pc:sldMkLst>
        <pc:spChg chg="add mod">
          <ac:chgData name="연화 조" userId="91d6929f56bd4f8c" providerId="LiveId" clId="{55A2797D-7372-4F67-8CC3-2DBD37F8086F}" dt="2025-12-27T20:27:42.893" v="332" actId="20577"/>
          <ac:spMkLst>
            <pc:docMk/>
            <pc:sldMk cId="14127809" sldId="271"/>
            <ac:spMk id="7" creationId="{D7C727BE-46DA-1D60-3BB6-E0D660FB5A4E}"/>
          </ac:spMkLst>
        </pc:spChg>
        <pc:picChg chg="mod">
          <ac:chgData name="연화 조" userId="91d6929f56bd4f8c" providerId="LiveId" clId="{55A2797D-7372-4F67-8CC3-2DBD37F8086F}" dt="2025-12-27T20:28:37.877" v="336" actId="1076"/>
          <ac:picMkLst>
            <pc:docMk/>
            <pc:sldMk cId="14127809" sldId="271"/>
            <ac:picMk id="5" creationId="{548EB9B2-A16B-0D82-F341-E8D4DBD8A0FA}"/>
          </ac:picMkLst>
        </pc:picChg>
      </pc:sldChg>
      <pc:sldChg chg="new del">
        <pc:chgData name="연화 조" userId="91d6929f56bd4f8c" providerId="LiveId" clId="{55A2797D-7372-4F67-8CC3-2DBD37F8086F}" dt="2025-12-27T20:30:10.590" v="338" actId="47"/>
        <pc:sldMkLst>
          <pc:docMk/>
          <pc:sldMk cId="200841523" sldId="272"/>
        </pc:sldMkLst>
      </pc:sldChg>
      <pc:sldChg chg="addSp delSp modSp add mod modNotes modNotesTx">
        <pc:chgData name="연화 조" userId="91d6929f56bd4f8c" providerId="LiveId" clId="{55A2797D-7372-4F67-8CC3-2DBD37F8086F}" dt="2025-12-28T03:33:47.825" v="1359" actId="20577"/>
        <pc:sldMkLst>
          <pc:docMk/>
          <pc:sldMk cId="1865729548" sldId="272"/>
        </pc:sldMkLst>
        <pc:spChg chg="mod">
          <ac:chgData name="연화 조" userId="91d6929f56bd4f8c" providerId="LiveId" clId="{55A2797D-7372-4F67-8CC3-2DBD37F8086F}" dt="2025-12-27T20:30:36.938" v="398" actId="20577"/>
          <ac:spMkLst>
            <pc:docMk/>
            <pc:sldMk cId="1865729548" sldId="272"/>
            <ac:spMk id="2" creationId="{064F70C2-57A5-FA71-6C02-C71E75EF2709}"/>
          </ac:spMkLst>
        </pc:spChg>
        <pc:spChg chg="mod">
          <ac:chgData name="연화 조" userId="91d6929f56bd4f8c" providerId="LiveId" clId="{55A2797D-7372-4F67-8CC3-2DBD37F8086F}" dt="2025-12-27T20:30:54.073" v="439" actId="20577"/>
          <ac:spMkLst>
            <pc:docMk/>
            <pc:sldMk cId="1865729548" sldId="272"/>
            <ac:spMk id="3" creationId="{2084ACB5-B081-C43D-79FF-08C14AD3D21D}"/>
          </ac:spMkLst>
        </pc:spChg>
        <pc:spChg chg="del">
          <ac:chgData name="연화 조" userId="91d6929f56bd4f8c" providerId="LiveId" clId="{55A2797D-7372-4F67-8CC3-2DBD37F8086F}" dt="2025-12-27T20:30:23.504" v="343" actId="478"/>
          <ac:spMkLst>
            <pc:docMk/>
            <pc:sldMk cId="1865729548" sldId="272"/>
            <ac:spMk id="7" creationId="{EB1DD901-8F69-1243-A050-78702BFFC8CF}"/>
          </ac:spMkLst>
        </pc:spChg>
        <pc:spChg chg="del">
          <ac:chgData name="연화 조" userId="91d6929f56bd4f8c" providerId="LiveId" clId="{55A2797D-7372-4F67-8CC3-2DBD37F8086F}" dt="2025-12-27T20:30:21.093" v="342" actId="478"/>
          <ac:spMkLst>
            <pc:docMk/>
            <pc:sldMk cId="1865729548" sldId="272"/>
            <ac:spMk id="10" creationId="{302397AF-F935-A9E5-580B-AB6FFE9EE885}"/>
          </ac:spMkLst>
        </pc:spChg>
        <pc:picChg chg="add del mod">
          <ac:chgData name="연화 조" userId="91d6929f56bd4f8c" providerId="LiveId" clId="{55A2797D-7372-4F67-8CC3-2DBD37F8086F}" dt="2025-12-27T20:32:12.142" v="447" actId="478"/>
          <ac:picMkLst>
            <pc:docMk/>
            <pc:sldMk cId="1865729548" sldId="272"/>
            <ac:picMk id="5" creationId="{677697AC-41E5-032D-DCFC-3EDCE86990FF}"/>
          </ac:picMkLst>
        </pc:picChg>
        <pc:picChg chg="del">
          <ac:chgData name="연화 조" userId="91d6929f56bd4f8c" providerId="LiveId" clId="{55A2797D-7372-4F67-8CC3-2DBD37F8086F}" dt="2025-12-27T20:30:19.684" v="341" actId="478"/>
          <ac:picMkLst>
            <pc:docMk/>
            <pc:sldMk cId="1865729548" sldId="272"/>
            <ac:picMk id="6" creationId="{25CB05C5-856D-2DC0-F1D5-0A3FD2E93A70}"/>
          </ac:picMkLst>
        </pc:picChg>
        <pc:picChg chg="add mod">
          <ac:chgData name="연화 조" userId="91d6929f56bd4f8c" providerId="LiveId" clId="{55A2797D-7372-4F67-8CC3-2DBD37F8086F}" dt="2025-12-27T20:32:27.299" v="452" actId="1076"/>
          <ac:picMkLst>
            <pc:docMk/>
            <pc:sldMk cId="1865729548" sldId="272"/>
            <ac:picMk id="9" creationId="{A02F3337-60A0-0867-35C9-4DA262C87DA7}"/>
          </ac:picMkLst>
        </pc:picChg>
      </pc:sldChg>
      <pc:sldChg chg="addSp delSp modSp add mod modNotes modNotesTx">
        <pc:chgData name="연화 조" userId="91d6929f56bd4f8c" providerId="LiveId" clId="{55A2797D-7372-4F67-8CC3-2DBD37F8086F}" dt="2025-12-28T03:33:50.820" v="1360" actId="20577"/>
        <pc:sldMkLst>
          <pc:docMk/>
          <pc:sldMk cId="654581760" sldId="273"/>
        </pc:sldMkLst>
        <pc:picChg chg="add mod">
          <ac:chgData name="연화 조" userId="91d6929f56bd4f8c" providerId="LiveId" clId="{55A2797D-7372-4F67-8CC3-2DBD37F8086F}" dt="2025-12-27T20:33:39.206" v="459" actId="1076"/>
          <ac:picMkLst>
            <pc:docMk/>
            <pc:sldMk cId="654581760" sldId="273"/>
            <ac:picMk id="5" creationId="{1B6B51C4-16ED-0502-E340-74A63E28D8A6}"/>
          </ac:picMkLst>
        </pc:picChg>
        <pc:picChg chg="del">
          <ac:chgData name="연화 조" userId="91d6929f56bd4f8c" providerId="LiveId" clId="{55A2797D-7372-4F67-8CC3-2DBD37F8086F}" dt="2025-12-27T20:33:32.321" v="454" actId="478"/>
          <ac:picMkLst>
            <pc:docMk/>
            <pc:sldMk cId="654581760" sldId="273"/>
            <ac:picMk id="9" creationId="{4E7536E7-EC24-6E06-BE8F-BE9B4EB17705}"/>
          </ac:picMkLst>
        </pc:picChg>
      </pc:sldChg>
      <pc:sldChg chg="addSp delSp modSp add mod modNotes modNotesTx">
        <pc:chgData name="연화 조" userId="91d6929f56bd4f8c" providerId="LiveId" clId="{55A2797D-7372-4F67-8CC3-2DBD37F8086F}" dt="2025-12-28T03:33:53.321" v="1361" actId="20577"/>
        <pc:sldMkLst>
          <pc:docMk/>
          <pc:sldMk cId="3056266386" sldId="274"/>
        </pc:sldMkLst>
        <pc:picChg chg="del">
          <ac:chgData name="연화 조" userId="91d6929f56bd4f8c" providerId="LiveId" clId="{55A2797D-7372-4F67-8CC3-2DBD37F8086F}" dt="2025-12-27T20:34:51.367" v="461" actId="478"/>
          <ac:picMkLst>
            <pc:docMk/>
            <pc:sldMk cId="3056266386" sldId="274"/>
            <ac:picMk id="5" creationId="{042CED02-A1B3-4307-F3BC-FEB669D2A358}"/>
          </ac:picMkLst>
        </pc:picChg>
        <pc:picChg chg="add mod">
          <ac:chgData name="연화 조" userId="91d6929f56bd4f8c" providerId="LiveId" clId="{55A2797D-7372-4F67-8CC3-2DBD37F8086F}" dt="2025-12-27T20:34:56.566" v="466" actId="1076"/>
          <ac:picMkLst>
            <pc:docMk/>
            <pc:sldMk cId="3056266386" sldId="274"/>
            <ac:picMk id="6" creationId="{DC66217C-C9DC-ADE3-6AE9-5D6ECAB6891E}"/>
          </ac:picMkLst>
        </pc:picChg>
      </pc:sldChg>
      <pc:sldChg chg="addSp delSp modSp add mod modNotes modNotesTx">
        <pc:chgData name="연화 조" userId="91d6929f56bd4f8c" providerId="LiveId" clId="{55A2797D-7372-4F67-8CC3-2DBD37F8086F}" dt="2025-12-28T03:33:56.626" v="1362" actId="20577"/>
        <pc:sldMkLst>
          <pc:docMk/>
          <pc:sldMk cId="3072446003" sldId="275"/>
        </pc:sldMkLst>
        <pc:picChg chg="add mod">
          <ac:chgData name="연화 조" userId="91d6929f56bd4f8c" providerId="LiveId" clId="{55A2797D-7372-4F67-8CC3-2DBD37F8086F}" dt="2025-12-27T20:35:36.083" v="474" actId="1076"/>
          <ac:picMkLst>
            <pc:docMk/>
            <pc:sldMk cId="3072446003" sldId="275"/>
            <ac:picMk id="5" creationId="{B424FB0A-7760-0100-A656-22CF4DB48877}"/>
          </ac:picMkLst>
        </pc:picChg>
        <pc:picChg chg="del">
          <ac:chgData name="연화 조" userId="91d6929f56bd4f8c" providerId="LiveId" clId="{55A2797D-7372-4F67-8CC3-2DBD37F8086F}" dt="2025-12-27T20:35:27.824" v="469" actId="478"/>
          <ac:picMkLst>
            <pc:docMk/>
            <pc:sldMk cId="3072446003" sldId="275"/>
            <ac:picMk id="6" creationId="{050CC181-1023-39EB-D1DC-6AEB0E0E715C}"/>
          </ac:picMkLst>
        </pc:picChg>
      </pc:sldChg>
      <pc:sldChg chg="addSp delSp modSp add mod modNotes modNotesTx">
        <pc:chgData name="연화 조" userId="91d6929f56bd4f8c" providerId="LiveId" clId="{55A2797D-7372-4F67-8CC3-2DBD37F8086F}" dt="2025-12-28T03:33:59.459" v="1363" actId="20577"/>
        <pc:sldMkLst>
          <pc:docMk/>
          <pc:sldMk cId="934084215" sldId="276"/>
        </pc:sldMkLst>
        <pc:spChg chg="add del mod">
          <ac:chgData name="연화 조" userId="91d6929f56bd4f8c" providerId="LiveId" clId="{55A2797D-7372-4F67-8CC3-2DBD37F8086F}" dt="2025-12-27T21:21:43.866" v="1267"/>
          <ac:spMkLst>
            <pc:docMk/>
            <pc:sldMk cId="934084215" sldId="276"/>
            <ac:spMk id="4" creationId="{790D6611-C63F-B515-9EDB-8A9F5214A4A0}"/>
          </ac:spMkLst>
        </pc:spChg>
        <pc:picChg chg="del">
          <ac:chgData name="연화 조" userId="91d6929f56bd4f8c" providerId="LiveId" clId="{55A2797D-7372-4F67-8CC3-2DBD37F8086F}" dt="2025-12-27T20:36:21.781" v="476" actId="478"/>
          <ac:picMkLst>
            <pc:docMk/>
            <pc:sldMk cId="934084215" sldId="276"/>
            <ac:picMk id="5" creationId="{B6A85A35-BFF9-CAA4-D7E4-061D5DF2B06F}"/>
          </ac:picMkLst>
        </pc:picChg>
        <pc:picChg chg="add mod">
          <ac:chgData name="연화 조" userId="91d6929f56bd4f8c" providerId="LiveId" clId="{55A2797D-7372-4F67-8CC3-2DBD37F8086F}" dt="2025-12-27T20:37:34.651" v="675" actId="1076"/>
          <ac:picMkLst>
            <pc:docMk/>
            <pc:sldMk cId="934084215" sldId="276"/>
            <ac:picMk id="7" creationId="{18233817-A0C2-6600-91DA-C5A74BC1DD28}"/>
          </ac:picMkLst>
        </pc:picChg>
      </pc:sldChg>
      <pc:sldChg chg="addSp delSp modSp add mod modNotes modNotesTx">
        <pc:chgData name="연화 조" userId="91d6929f56bd4f8c" providerId="LiveId" clId="{55A2797D-7372-4F67-8CC3-2DBD37F8086F}" dt="2025-12-28T03:34:02.052" v="1364" actId="20577"/>
        <pc:sldMkLst>
          <pc:docMk/>
          <pc:sldMk cId="1377937548" sldId="277"/>
        </pc:sldMkLst>
        <pc:spChg chg="del">
          <ac:chgData name="연화 조" userId="91d6929f56bd4f8c" providerId="LiveId" clId="{55A2797D-7372-4F67-8CC3-2DBD37F8086F}" dt="2025-12-27T20:41:40.968" v="697" actId="478"/>
          <ac:spMkLst>
            <pc:docMk/>
            <pc:sldMk cId="1377937548" sldId="277"/>
            <ac:spMk id="4" creationId="{9A7862E8-CAB9-7604-84FA-5E0038AC2651}"/>
          </ac:spMkLst>
        </pc:spChg>
        <pc:picChg chg="add mod">
          <ac:chgData name="연화 조" userId="91d6929f56bd4f8c" providerId="LiveId" clId="{55A2797D-7372-4F67-8CC3-2DBD37F8086F}" dt="2025-12-27T20:41:45.485" v="699" actId="14100"/>
          <ac:picMkLst>
            <pc:docMk/>
            <pc:sldMk cId="1377937548" sldId="277"/>
            <ac:picMk id="6" creationId="{4E6DA72D-7B65-15DC-1CB9-3F82AFB9FDB6}"/>
          </ac:picMkLst>
        </pc:picChg>
        <pc:picChg chg="del">
          <ac:chgData name="연화 조" userId="91d6929f56bd4f8c" providerId="LiveId" clId="{55A2797D-7372-4F67-8CC3-2DBD37F8086F}" dt="2025-12-27T20:38:16.643" v="677" actId="478"/>
          <ac:picMkLst>
            <pc:docMk/>
            <pc:sldMk cId="1377937548" sldId="277"/>
            <ac:picMk id="7" creationId="{E767C7F6-D8D5-59AD-910E-FD4F9442D56C}"/>
          </ac:picMkLst>
        </pc:picChg>
      </pc:sldChg>
      <pc:sldChg chg="addSp delSp modSp add mod modNotes modNotesTx">
        <pc:chgData name="연화 조" userId="91d6929f56bd4f8c" providerId="LiveId" clId="{55A2797D-7372-4F67-8CC3-2DBD37F8086F}" dt="2025-12-28T03:34:04.828" v="1365" actId="20577"/>
        <pc:sldMkLst>
          <pc:docMk/>
          <pc:sldMk cId="2475376816" sldId="278"/>
        </pc:sldMkLst>
        <pc:spChg chg="del">
          <ac:chgData name="연화 조" userId="91d6929f56bd4f8c" providerId="LiveId" clId="{55A2797D-7372-4F67-8CC3-2DBD37F8086F}" dt="2025-12-27T20:41:48.977" v="700" actId="478"/>
          <ac:spMkLst>
            <pc:docMk/>
            <pc:sldMk cId="2475376816" sldId="278"/>
            <ac:spMk id="4" creationId="{7E2E61F5-C1AE-3E3A-CF4B-1B67EF6E3358}"/>
          </ac:spMkLst>
        </pc:spChg>
        <pc:picChg chg="del">
          <ac:chgData name="연화 조" userId="91d6929f56bd4f8c" providerId="LiveId" clId="{55A2797D-7372-4F67-8CC3-2DBD37F8086F}" dt="2025-12-27T20:39:59.602" v="687" actId="478"/>
          <ac:picMkLst>
            <pc:docMk/>
            <pc:sldMk cId="2475376816" sldId="278"/>
            <ac:picMk id="6" creationId="{85608DD7-FD44-F615-F6AD-0D84DF7E1ACE}"/>
          </ac:picMkLst>
        </pc:picChg>
        <pc:picChg chg="add mod">
          <ac:chgData name="연화 조" userId="91d6929f56bd4f8c" providerId="LiveId" clId="{55A2797D-7372-4F67-8CC3-2DBD37F8086F}" dt="2025-12-27T20:41:53.242" v="702" actId="14100"/>
          <ac:picMkLst>
            <pc:docMk/>
            <pc:sldMk cId="2475376816" sldId="278"/>
            <ac:picMk id="7" creationId="{585EF9B1-317D-23D2-9864-9A7F04526D58}"/>
          </ac:picMkLst>
        </pc:picChg>
      </pc:sldChg>
      <pc:sldChg chg="addSp delSp modSp add mod modNotes modNotesTx">
        <pc:chgData name="연화 조" userId="91d6929f56bd4f8c" providerId="LiveId" clId="{55A2797D-7372-4F67-8CC3-2DBD37F8086F}" dt="2025-12-28T03:34:07.537" v="1366" actId="20577"/>
        <pc:sldMkLst>
          <pc:docMk/>
          <pc:sldMk cId="2960009989" sldId="279"/>
        </pc:sldMkLst>
        <pc:spChg chg="del">
          <ac:chgData name="연화 조" userId="91d6929f56bd4f8c" providerId="LiveId" clId="{55A2797D-7372-4F67-8CC3-2DBD37F8086F}" dt="2025-12-27T20:42:22.066" v="703" actId="478"/>
          <ac:spMkLst>
            <pc:docMk/>
            <pc:sldMk cId="2960009989" sldId="279"/>
            <ac:spMk id="4" creationId="{FDF7C4E7-0088-D1F4-5BA3-9B6930E9B531}"/>
          </ac:spMkLst>
        </pc:spChg>
        <pc:picChg chg="add mod">
          <ac:chgData name="연화 조" userId="91d6929f56bd4f8c" providerId="LiveId" clId="{55A2797D-7372-4F67-8CC3-2DBD37F8086F}" dt="2025-12-27T20:42:28.455" v="707" actId="1076"/>
          <ac:picMkLst>
            <pc:docMk/>
            <pc:sldMk cId="2960009989" sldId="279"/>
            <ac:picMk id="6" creationId="{C045F863-950F-9639-9D06-889E2C42EA0A}"/>
          </ac:picMkLst>
        </pc:picChg>
        <pc:picChg chg="del">
          <ac:chgData name="연화 조" userId="91d6929f56bd4f8c" providerId="LiveId" clId="{55A2797D-7372-4F67-8CC3-2DBD37F8086F}" dt="2025-12-27T20:41:22.050" v="695" actId="478"/>
          <ac:picMkLst>
            <pc:docMk/>
            <pc:sldMk cId="2960009989" sldId="279"/>
            <ac:picMk id="7" creationId="{41E52D3A-0A0E-AD11-E7C4-B87D87731863}"/>
          </ac:picMkLst>
        </pc:picChg>
      </pc:sldChg>
      <pc:sldChg chg="addSp delSp modSp add mod modNotes">
        <pc:chgData name="연화 조" userId="91d6929f56bd4f8c" providerId="LiveId" clId="{55A2797D-7372-4F67-8CC3-2DBD37F8086F}" dt="2025-12-28T03:34:13.300" v="1368" actId="20577"/>
        <pc:sldMkLst>
          <pc:docMk/>
          <pc:sldMk cId="1668651" sldId="280"/>
        </pc:sldMkLst>
        <pc:spChg chg="mod">
          <ac:chgData name="연화 조" userId="91d6929f56bd4f8c" providerId="LiveId" clId="{55A2797D-7372-4F67-8CC3-2DBD37F8086F}" dt="2025-12-27T20:44:23.652" v="761" actId="20577"/>
          <ac:spMkLst>
            <pc:docMk/>
            <pc:sldMk cId="1668651" sldId="280"/>
            <ac:spMk id="3" creationId="{42E4B921-2FD0-CA7F-4608-30AE17ED258E}"/>
          </ac:spMkLst>
        </pc:spChg>
        <pc:picChg chg="add mod">
          <ac:chgData name="연화 조" userId="91d6929f56bd4f8c" providerId="LiveId" clId="{55A2797D-7372-4F67-8CC3-2DBD37F8086F}" dt="2025-12-27T20:43:40.880" v="748" actId="1076"/>
          <ac:picMkLst>
            <pc:docMk/>
            <pc:sldMk cId="1668651" sldId="280"/>
            <ac:picMk id="5" creationId="{ED75EEDA-B7D6-878D-8780-F2431EF1AB95}"/>
          </ac:picMkLst>
        </pc:picChg>
        <pc:picChg chg="del">
          <ac:chgData name="연화 조" userId="91d6929f56bd4f8c" providerId="LiveId" clId="{55A2797D-7372-4F67-8CC3-2DBD37F8086F}" dt="2025-12-27T20:43:15.580" v="709" actId="478"/>
          <ac:picMkLst>
            <pc:docMk/>
            <pc:sldMk cId="1668651" sldId="280"/>
            <ac:picMk id="6" creationId="{51C78A1F-59DE-84DB-56E5-F2A56BE6B3D1}"/>
          </ac:picMkLst>
        </pc:picChg>
      </pc:sldChg>
      <pc:sldChg chg="addSp delSp modSp add mod ord modNotes modNotesTx">
        <pc:chgData name="연화 조" userId="91d6929f56bd4f8c" providerId="LiveId" clId="{55A2797D-7372-4F67-8CC3-2DBD37F8086F}" dt="2025-12-28T03:34:10.295" v="1367" actId="20577"/>
        <pc:sldMkLst>
          <pc:docMk/>
          <pc:sldMk cId="1040296112" sldId="281"/>
        </pc:sldMkLst>
        <pc:spChg chg="mod">
          <ac:chgData name="연화 조" userId="91d6929f56bd4f8c" providerId="LiveId" clId="{55A2797D-7372-4F67-8CC3-2DBD37F8086F}" dt="2025-12-27T20:44:20.591" v="759" actId="20577"/>
          <ac:spMkLst>
            <pc:docMk/>
            <pc:sldMk cId="1040296112" sldId="281"/>
            <ac:spMk id="3" creationId="{5458719C-6367-33D3-30A8-54A5F480EEC2}"/>
          </ac:spMkLst>
        </pc:spChg>
        <pc:picChg chg="del">
          <ac:chgData name="연화 조" userId="91d6929f56bd4f8c" providerId="LiveId" clId="{55A2797D-7372-4F67-8CC3-2DBD37F8086F}" dt="2025-12-27T20:44:08.893" v="752" actId="478"/>
          <ac:picMkLst>
            <pc:docMk/>
            <pc:sldMk cId="1040296112" sldId="281"/>
            <ac:picMk id="5" creationId="{009783D2-14B1-E8E3-DBC1-2490A5D7D43B}"/>
          </ac:picMkLst>
        </pc:picChg>
        <pc:picChg chg="add mod">
          <ac:chgData name="연화 조" userId="91d6929f56bd4f8c" providerId="LiveId" clId="{55A2797D-7372-4F67-8CC3-2DBD37F8086F}" dt="2025-12-27T20:44:14.575" v="757" actId="1076"/>
          <ac:picMkLst>
            <pc:docMk/>
            <pc:sldMk cId="1040296112" sldId="281"/>
            <ac:picMk id="6" creationId="{BDB7C5CB-C0D6-DA68-56D7-2742AC0FE1AE}"/>
          </ac:picMkLst>
        </pc:picChg>
      </pc:sldChg>
      <pc:sldChg chg="addSp delSp modSp add del mod">
        <pc:chgData name="연화 조" userId="91d6929f56bd4f8c" providerId="LiveId" clId="{55A2797D-7372-4F67-8CC3-2DBD37F8086F}" dt="2025-12-27T21:26:03.854" v="1323" actId="2696"/>
        <pc:sldMkLst>
          <pc:docMk/>
          <pc:sldMk cId="1758460110" sldId="282"/>
        </pc:sldMkLst>
        <pc:picChg chg="del">
          <ac:chgData name="연화 조" userId="91d6929f56bd4f8c" providerId="LiveId" clId="{55A2797D-7372-4F67-8CC3-2DBD37F8086F}" dt="2025-12-27T20:45:45.104" v="780" actId="478"/>
          <ac:picMkLst>
            <pc:docMk/>
            <pc:sldMk cId="1758460110" sldId="282"/>
            <ac:picMk id="5" creationId="{4556884A-C222-4628-5A5B-6AED7408E216}"/>
          </ac:picMkLst>
        </pc:picChg>
        <pc:picChg chg="add mod">
          <ac:chgData name="연화 조" userId="91d6929f56bd4f8c" providerId="LiveId" clId="{55A2797D-7372-4F67-8CC3-2DBD37F8086F}" dt="2025-12-27T20:45:50.327" v="785" actId="1076"/>
          <ac:picMkLst>
            <pc:docMk/>
            <pc:sldMk cId="1758460110" sldId="282"/>
            <ac:picMk id="6" creationId="{4E5FED64-CC5F-D4DD-5F56-BBB09CD72C18}"/>
          </ac:picMkLst>
        </pc:picChg>
      </pc:sldChg>
      <pc:sldChg chg="addSp delSp modSp add mod modNotes modNotesTx">
        <pc:chgData name="연화 조" userId="91d6929f56bd4f8c" providerId="LiveId" clId="{55A2797D-7372-4F67-8CC3-2DBD37F8086F}" dt="2025-12-28T03:34:16.215" v="1369" actId="20577"/>
        <pc:sldMkLst>
          <pc:docMk/>
          <pc:sldMk cId="882382047" sldId="283"/>
        </pc:sldMkLst>
        <pc:spChg chg="mod">
          <ac:chgData name="연화 조" userId="91d6929f56bd4f8c" providerId="LiveId" clId="{55A2797D-7372-4F67-8CC3-2DBD37F8086F}" dt="2025-12-27T20:46:29.585" v="829" actId="20577"/>
          <ac:spMkLst>
            <pc:docMk/>
            <pc:sldMk cId="882382047" sldId="283"/>
            <ac:spMk id="3" creationId="{753D1A91-8EEA-FB73-1143-4C477254A8A9}"/>
          </ac:spMkLst>
        </pc:spChg>
        <pc:picChg chg="add mod">
          <ac:chgData name="연화 조" userId="91d6929f56bd4f8c" providerId="LiveId" clId="{55A2797D-7372-4F67-8CC3-2DBD37F8086F}" dt="2025-12-27T20:46:41.535" v="834" actId="1076"/>
          <ac:picMkLst>
            <pc:docMk/>
            <pc:sldMk cId="882382047" sldId="283"/>
            <ac:picMk id="5" creationId="{9D6B3577-D2F0-83E9-EE63-6E926249F449}"/>
          </ac:picMkLst>
        </pc:picChg>
        <pc:picChg chg="del">
          <ac:chgData name="연화 조" userId="91d6929f56bd4f8c" providerId="LiveId" clId="{55A2797D-7372-4F67-8CC3-2DBD37F8086F}" dt="2025-12-27T20:46:17.164" v="787" actId="478"/>
          <ac:picMkLst>
            <pc:docMk/>
            <pc:sldMk cId="882382047" sldId="283"/>
            <ac:picMk id="6" creationId="{4D04BF38-061E-DE61-72DA-950AF7D2B53E}"/>
          </ac:picMkLst>
        </pc:picChg>
      </pc:sldChg>
      <pc:sldChg chg="addSp delSp modSp add mod modNotesTx">
        <pc:chgData name="연화 조" userId="91d6929f56bd4f8c" providerId="LiveId" clId="{55A2797D-7372-4F67-8CC3-2DBD37F8086F}" dt="2025-12-27T20:48:48.511" v="846" actId="20577"/>
        <pc:sldMkLst>
          <pc:docMk/>
          <pc:sldMk cId="392645784" sldId="284"/>
        </pc:sldMkLst>
        <pc:picChg chg="del">
          <ac:chgData name="연화 조" userId="91d6929f56bd4f8c" providerId="LiveId" clId="{55A2797D-7372-4F67-8CC3-2DBD37F8086F}" dt="2025-12-27T20:47:36.183" v="837" actId="478"/>
          <ac:picMkLst>
            <pc:docMk/>
            <pc:sldMk cId="392645784" sldId="284"/>
            <ac:picMk id="5" creationId="{A9D3D24F-6AFE-0D12-CF76-A7744CE7E50E}"/>
          </ac:picMkLst>
        </pc:picChg>
        <pc:picChg chg="add mod">
          <ac:chgData name="연화 조" userId="91d6929f56bd4f8c" providerId="LiveId" clId="{55A2797D-7372-4F67-8CC3-2DBD37F8086F}" dt="2025-12-27T20:48:16.727" v="842" actId="1076"/>
          <ac:picMkLst>
            <pc:docMk/>
            <pc:sldMk cId="392645784" sldId="284"/>
            <ac:picMk id="6" creationId="{48CEAF74-71C3-0D00-3280-EF4F971C34C8}"/>
          </ac:picMkLst>
        </pc:picChg>
      </pc:sldChg>
      <pc:sldChg chg="addSp delSp modSp add mod modNotesTx">
        <pc:chgData name="연화 조" userId="91d6929f56bd4f8c" providerId="LiveId" clId="{55A2797D-7372-4F67-8CC3-2DBD37F8086F}" dt="2025-12-27T20:48:56.524" v="851" actId="1076"/>
        <pc:sldMkLst>
          <pc:docMk/>
          <pc:sldMk cId="1583386153" sldId="285"/>
        </pc:sldMkLst>
        <pc:picChg chg="add mod">
          <ac:chgData name="연화 조" userId="91d6929f56bd4f8c" providerId="LiveId" clId="{55A2797D-7372-4F67-8CC3-2DBD37F8086F}" dt="2025-12-27T20:48:56.524" v="851" actId="1076"/>
          <ac:picMkLst>
            <pc:docMk/>
            <pc:sldMk cId="1583386153" sldId="285"/>
            <ac:picMk id="5" creationId="{DD805C2B-9C3A-75C2-5F97-3AB4B6475242}"/>
          </ac:picMkLst>
        </pc:picChg>
        <pc:picChg chg="del">
          <ac:chgData name="연화 조" userId="91d6929f56bd4f8c" providerId="LiveId" clId="{55A2797D-7372-4F67-8CC3-2DBD37F8086F}" dt="2025-12-27T20:48:39.816" v="844" actId="478"/>
          <ac:picMkLst>
            <pc:docMk/>
            <pc:sldMk cId="1583386153" sldId="285"/>
            <ac:picMk id="6" creationId="{EB857D56-FFF8-1938-89C7-6AB2845804F3}"/>
          </ac:picMkLst>
        </pc:picChg>
      </pc:sldChg>
      <pc:sldChg chg="addSp delSp modSp add mod modNotes modNotesTx">
        <pc:chgData name="연화 조" userId="91d6929f56bd4f8c" providerId="LiveId" clId="{55A2797D-7372-4F67-8CC3-2DBD37F8086F}" dt="2025-12-28T03:34:21.136" v="1370" actId="20577"/>
        <pc:sldMkLst>
          <pc:docMk/>
          <pc:sldMk cId="3723143840" sldId="286"/>
        </pc:sldMkLst>
        <pc:picChg chg="del">
          <ac:chgData name="연화 조" userId="91d6929f56bd4f8c" providerId="LiveId" clId="{55A2797D-7372-4F67-8CC3-2DBD37F8086F}" dt="2025-12-27T20:49:10.879" v="853" actId="478"/>
          <ac:picMkLst>
            <pc:docMk/>
            <pc:sldMk cId="3723143840" sldId="286"/>
            <ac:picMk id="5" creationId="{2A75FD9C-B831-D31D-48F2-220E59B783C0}"/>
          </ac:picMkLst>
        </pc:picChg>
        <pc:picChg chg="add mod">
          <ac:chgData name="연화 조" userId="91d6929f56bd4f8c" providerId="LiveId" clId="{55A2797D-7372-4F67-8CC3-2DBD37F8086F}" dt="2025-12-27T20:49:22.456" v="858" actId="1076"/>
          <ac:picMkLst>
            <pc:docMk/>
            <pc:sldMk cId="3723143840" sldId="286"/>
            <ac:picMk id="6" creationId="{49ED48F6-53AD-B9C1-AD92-84D589128268}"/>
          </ac:picMkLst>
        </pc:picChg>
      </pc:sldChg>
      <pc:sldChg chg="addSp delSp modSp add mod modNotes">
        <pc:chgData name="연화 조" userId="91d6929f56bd4f8c" providerId="LiveId" clId="{55A2797D-7372-4F67-8CC3-2DBD37F8086F}" dt="2025-12-28T03:34:26.368" v="1375" actId="20577"/>
        <pc:sldMkLst>
          <pc:docMk/>
          <pc:sldMk cId="2035713487" sldId="287"/>
        </pc:sldMkLst>
        <pc:picChg chg="add mod">
          <ac:chgData name="연화 조" userId="91d6929f56bd4f8c" providerId="LiveId" clId="{55A2797D-7372-4F67-8CC3-2DBD37F8086F}" dt="2025-12-27T20:50:02.062" v="866" actId="1076"/>
          <ac:picMkLst>
            <pc:docMk/>
            <pc:sldMk cId="2035713487" sldId="287"/>
            <ac:picMk id="5" creationId="{433E8C2B-D8E3-BDD7-8D7A-A6034F564190}"/>
          </ac:picMkLst>
        </pc:picChg>
        <pc:picChg chg="del">
          <ac:chgData name="연화 조" userId="91d6929f56bd4f8c" providerId="LiveId" clId="{55A2797D-7372-4F67-8CC3-2DBD37F8086F}" dt="2025-12-27T20:49:48.552" v="860" actId="478"/>
          <ac:picMkLst>
            <pc:docMk/>
            <pc:sldMk cId="2035713487" sldId="287"/>
            <ac:picMk id="6" creationId="{0C232395-9D0F-76DB-B880-99FF6315A1C1}"/>
          </ac:picMkLst>
        </pc:picChg>
      </pc:sldChg>
      <pc:sldChg chg="addSp delSp modSp add mod">
        <pc:chgData name="연화 조" userId="91d6929f56bd4f8c" providerId="LiveId" clId="{55A2797D-7372-4F67-8CC3-2DBD37F8086F}" dt="2025-12-27T20:50:32.688" v="873" actId="1076"/>
        <pc:sldMkLst>
          <pc:docMk/>
          <pc:sldMk cId="759457260" sldId="288"/>
        </pc:sldMkLst>
        <pc:picChg chg="del">
          <ac:chgData name="연화 조" userId="91d6929f56bd4f8c" providerId="LiveId" clId="{55A2797D-7372-4F67-8CC3-2DBD37F8086F}" dt="2025-12-27T20:50:27.299" v="868" actId="478"/>
          <ac:picMkLst>
            <pc:docMk/>
            <pc:sldMk cId="759457260" sldId="288"/>
            <ac:picMk id="5" creationId="{0D517705-CB2F-1546-165C-4BC047C979BB}"/>
          </ac:picMkLst>
        </pc:picChg>
        <pc:picChg chg="add mod">
          <ac:chgData name="연화 조" userId="91d6929f56bd4f8c" providerId="LiveId" clId="{55A2797D-7372-4F67-8CC3-2DBD37F8086F}" dt="2025-12-27T20:50:32.688" v="873" actId="1076"/>
          <ac:picMkLst>
            <pc:docMk/>
            <pc:sldMk cId="759457260" sldId="288"/>
            <ac:picMk id="6" creationId="{A97F5C52-5740-159A-17B5-D3D6A4206D4F}"/>
          </ac:picMkLst>
        </pc:picChg>
      </pc:sldChg>
      <pc:sldChg chg="addSp delSp modSp add mod modNotes">
        <pc:chgData name="연화 조" userId="91d6929f56bd4f8c" providerId="LiveId" clId="{55A2797D-7372-4F67-8CC3-2DBD37F8086F}" dt="2025-12-28T03:34:30.685" v="1376" actId="20577"/>
        <pc:sldMkLst>
          <pc:docMk/>
          <pc:sldMk cId="1833082662" sldId="289"/>
        </pc:sldMkLst>
        <pc:picChg chg="add mod">
          <ac:chgData name="연화 조" userId="91d6929f56bd4f8c" providerId="LiveId" clId="{55A2797D-7372-4F67-8CC3-2DBD37F8086F}" dt="2025-12-27T20:50:57.134" v="880" actId="1076"/>
          <ac:picMkLst>
            <pc:docMk/>
            <pc:sldMk cId="1833082662" sldId="289"/>
            <ac:picMk id="5" creationId="{92222798-B153-B776-6C73-71B37EEB1DA0}"/>
          </ac:picMkLst>
        </pc:picChg>
        <pc:picChg chg="del">
          <ac:chgData name="연화 조" userId="91d6929f56bd4f8c" providerId="LiveId" clId="{55A2797D-7372-4F67-8CC3-2DBD37F8086F}" dt="2025-12-27T20:50:52.441" v="875" actId="478"/>
          <ac:picMkLst>
            <pc:docMk/>
            <pc:sldMk cId="1833082662" sldId="289"/>
            <ac:picMk id="6" creationId="{1D33CB3B-5A75-0E6B-C496-C3A085309AFA}"/>
          </ac:picMkLst>
        </pc:picChg>
      </pc:sldChg>
      <pc:sldChg chg="addSp delSp modSp new mod modNotes">
        <pc:chgData name="연화 조" userId="91d6929f56bd4f8c" providerId="LiveId" clId="{55A2797D-7372-4F67-8CC3-2DBD37F8086F}" dt="2025-12-28T03:33:44.649" v="1358" actId="20577"/>
        <pc:sldMkLst>
          <pc:docMk/>
          <pc:sldMk cId="4217347300" sldId="290"/>
        </pc:sldMkLst>
        <pc:spChg chg="mod">
          <ac:chgData name="연화 조" userId="91d6929f56bd4f8c" providerId="LiveId" clId="{55A2797D-7372-4F67-8CC3-2DBD37F8086F}" dt="2025-12-27T21:10:39.784" v="984" actId="20577"/>
          <ac:spMkLst>
            <pc:docMk/>
            <pc:sldMk cId="4217347300" sldId="290"/>
            <ac:spMk id="2" creationId="{F7AB95E0-D8DF-128E-2F2C-DFA7799B92DE}"/>
          </ac:spMkLst>
        </pc:spChg>
        <pc:spChg chg="mod">
          <ac:chgData name="연화 조" userId="91d6929f56bd4f8c" providerId="LiveId" clId="{55A2797D-7372-4F67-8CC3-2DBD37F8086F}" dt="2025-12-27T21:14:18.306" v="987" actId="2710"/>
          <ac:spMkLst>
            <pc:docMk/>
            <pc:sldMk cId="4217347300" sldId="290"/>
            <ac:spMk id="3" creationId="{1DA5FC0C-7167-6676-1838-67664A2F11E6}"/>
          </ac:spMkLst>
        </pc:spChg>
        <pc:spChg chg="add del">
          <ac:chgData name="연화 조" userId="91d6929f56bd4f8c" providerId="LiveId" clId="{55A2797D-7372-4F67-8CC3-2DBD37F8086F}" dt="2025-12-27T21:09:52.384" v="958" actId="22"/>
          <ac:spMkLst>
            <pc:docMk/>
            <pc:sldMk cId="4217347300" sldId="290"/>
            <ac:spMk id="5" creationId="{B2A8A5D0-685D-4818-2A94-02238FEE3D02}"/>
          </ac:spMkLst>
        </pc:spChg>
      </pc:sldChg>
      <pc:sldChg chg="modSp new mod modNotes">
        <pc:chgData name="연화 조" userId="91d6929f56bd4f8c" providerId="LiveId" clId="{55A2797D-7372-4F67-8CC3-2DBD37F8086F}" dt="2025-12-28T03:34:34.782" v="1379" actId="20577"/>
        <pc:sldMkLst>
          <pc:docMk/>
          <pc:sldMk cId="4154820392" sldId="291"/>
        </pc:sldMkLst>
        <pc:spChg chg="mod">
          <ac:chgData name="연화 조" userId="91d6929f56bd4f8c" providerId="LiveId" clId="{55A2797D-7372-4F67-8CC3-2DBD37F8086F}" dt="2025-12-27T21:29:01.353" v="1335" actId="20577"/>
          <ac:spMkLst>
            <pc:docMk/>
            <pc:sldMk cId="4154820392" sldId="291"/>
            <ac:spMk id="2" creationId="{78EC4BD4-A84A-E05A-45AD-7BBBFC38D8C6}"/>
          </ac:spMkLst>
        </pc:spChg>
        <pc:spChg chg="mod">
          <ac:chgData name="연화 조" userId="91d6929f56bd4f8c" providerId="LiveId" clId="{55A2797D-7372-4F67-8CC3-2DBD37F8086F}" dt="2025-12-27T21:33:25.664" v="1345" actId="20577"/>
          <ac:spMkLst>
            <pc:docMk/>
            <pc:sldMk cId="4154820392" sldId="291"/>
            <ac:spMk id="3" creationId="{2FA81EE0-3521-89A2-D612-BCA4F65058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D37B5-8EAB-4C2D-AD19-42E72FA128FB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2FC95-C924-4B94-BEC1-8116032BCB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8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781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75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23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1382B-E9E6-5721-A0E2-E8D795484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E87BD6-10EA-EEB7-8F7F-12FD94FB6A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FAB80C-C19C-338C-083D-8DC75F248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F5761-D891-EE4D-BDD7-16EA49716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15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14454-CD15-2FD2-0864-0DC250EB4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587CE2-527E-0C47-BB6F-66E2609469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862B15-AD19-93D2-0D2B-13E24DAD1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6D91D7-ABC9-7EBF-E03C-32F62DBC8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752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179CC-1524-2DD3-A930-1D36894D0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F49B5A-C368-4F4D-1A86-4C83C9708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74DB53-D113-1770-FC8E-DF7E3A11E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02354C-0A70-5428-565A-BE637ABBF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38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872FD-496F-AEE0-1A2C-02A235728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A3F575-1E7A-0882-5E49-E6AC6F8A6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C17947-91BD-13E4-591D-BB75999DA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B0B5A1-2127-99FA-7355-0058DA169E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71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E2771-0AB3-35BB-15CE-F83D6B6F2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A0E10A-D636-8D88-E218-6C170DF01E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5CF5A3-D57F-2B3A-2E56-28F8C5C26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F69320-F9FD-92C2-FACA-DC92EA1CE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926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C4FDA-BE74-ACD2-AB1A-7B004C679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9BB4D8-0157-C13F-8243-F3E004C4D1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50DCD9-12EF-B859-3FA1-B366D0389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A1A151-7FB0-8E79-39EF-C66D36B09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936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AAE1A-CF52-CB36-0DB5-CA396FF43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AAC2AE-249C-E814-64FA-BAEB2C966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E5E908-9F60-2F5F-3B8D-ED5B9363E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0003AE-5FE3-6272-F643-8FC222847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699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43D6-81DB-6F56-96B1-B9A299014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8FAFAC-AA2E-EF7B-0CC2-C03FABDB8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242EC0-CC53-6B2A-D9FB-3B0382BBA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AA68C-ED7A-156B-266A-F32F60F7C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50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7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66B84-9115-05BF-71B1-1CCF15F72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A6148-EE57-B130-590A-1D4B32415F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72C759-7FCD-E9CC-7B2D-47662ACBE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A23A0-DEDD-D2BE-6EDD-93F30AA3D0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079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4127-80D2-FAA2-E7D0-7BB4FA6A0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B219C7-0D56-1E7A-4264-C814C8232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5363D1-3E14-8432-0173-50A78602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5E8C84-24A4-8B83-6B1B-E65172997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46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AFDBF-EF70-846E-8E5D-E3F60EEE5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BCE138-E380-E86E-5A4D-B3DD60D471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389916-7670-E934-B043-5BDF3CB46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BD4-3D5E-42EA-F5A3-A8E30D0BB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701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97479-651F-AB69-9D07-A3BC001AA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CA3705-D15A-E842-CFF6-ACE5FC7F8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AE5059-961F-874D-7F9E-540BC4E29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A61D7F-EEB7-46AB-29CC-D355273BD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64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823D9-A4A3-C6A9-0CB7-28ED7DF2B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90755D-204C-0A1B-F6BB-3E8821EB6B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44BBC-F844-3977-F15F-5478B55BD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569030-F2F7-83A5-B9F3-F2877C427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96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8EAC-4097-1E75-CFEF-5B6E23A61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23105A-B67D-00FD-8FC1-AB8F8B3E15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730C45-C0CE-9AF1-F5FC-FB52CF80E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806C4-BC1B-7125-4A13-9D9BB38DF1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213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FA2AA-0DFF-2BD6-DDA2-87C31AB4A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2D2729-3085-94A2-A184-A8DFCB2CDC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72D63A-6EA5-0A8F-C8FD-593A3DBAD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B6C1F-2709-5DA3-3EBF-2E36E2078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469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89310-413D-391D-5148-CF507ED4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CED0C0-3B91-6E65-EB09-DE739315C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F1638F-1FB8-CDA5-3526-D780A6CC7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864902-0EAE-9114-EDAF-CCFD6A797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081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48717-4C9B-8FD2-59D0-F74DB449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724EC1-B3FA-9E1F-E36F-50CF0F529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E83BB77-C31B-3983-82B1-A91707481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7C47EB-E134-CAD8-8CC3-D0514CDFD5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697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5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22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34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235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822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621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399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2FC95-C924-4B94-BEC1-8116032BCBF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8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11179-670D-839D-4DE6-55F196F09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3200A5-5AD9-64D7-32AB-697514BB8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FF32CA-9206-C1DF-3033-BA2776F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A3612C-EA41-4B05-9168-638B30F45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4FEE99-4401-52AB-5153-EBB72570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64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1EB8B-FFD2-6C77-5BE0-0D6E65AB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FE3949-B22A-DEA1-BEB1-2F62F90F1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8A853-849C-1684-E182-FBA7684DB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2C0369-7BB0-4390-D44B-CDB33B8B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DE0B37-09B2-B545-FEDF-54715362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51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E24C37-12C6-44BC-7671-E9E09CF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5A9E89-3AFD-D406-D511-EFCAD63E4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CD26A-D163-8C02-4DD2-3C105D61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2114B-E845-DFC7-B0A1-CBE0037B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FBD0B-E082-711E-2A9B-BE8BC6B5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97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1652A-1F16-04A2-04CE-3BDA1C7C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DE6B97-50F5-AB24-DA18-2343DB9F0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5F2675-F451-7234-A9E9-36FB8081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2AEF2-B077-2096-6C6E-5AC76ED8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4BCA20-F994-DEB3-66CE-966DD500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28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B995B-C16F-362F-52A2-CEE06889E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141E51-E305-B06B-0118-BFD64A381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091077-75A1-6BCD-E95E-4A80B96E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17AD1-8B38-7D51-CFCB-742CA921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3B9D6-DF0C-94CB-0153-4243DB73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539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CA238-9394-30CF-D9C9-A524E15A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A36B2F-32DA-2A8B-D5A2-2DD2050CA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459332-D3F7-4784-2C7F-DB82E7F81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46A72D-C4D0-E82D-F2C0-47F3CCA7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9DBF0-8084-0224-59E8-41CE7A2FD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C6497D-90CB-B2D4-80F9-7F52B7DC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86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2A635-3B5B-5C8F-02F9-84A725DB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9D6C71-973E-6F67-34A1-0EDBC2F86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A22F2E-6BF3-10AA-9A19-60CCC55E5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2017CC-5A67-50C1-1042-D0639DBB3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9CBA110-AA64-75A6-7135-637B77C98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EE8EBD-F338-89AA-5DD8-6CF867105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0D3757-45C6-BB1C-FFAD-D0870C78F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7F2E52-55A3-7394-C7FC-5D11772E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3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C9D8F-CAB2-12E5-3A74-6C6E5405F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590B83-E667-32BF-506F-D159A5B3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F34763E-638E-2233-B6D6-290B25C2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8BD1E-9938-0C5E-DEBD-FFFADF53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21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89B595-542C-1E8E-B10D-40C87001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DA0AAF-B6D5-E725-7BEC-15C82A7C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607076-EA56-21B7-CBB9-463EA1F9C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23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018B3-1291-9F3E-3974-348F9E361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54FD0A-3240-8BC1-8F82-4EAF6C3C9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5449CC-333D-46B5-7908-21069AF2B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1064C5-157E-C637-00F9-D6D96FDCF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74878C-BFE3-E55A-D7B4-6539A741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EB0CD-20D3-8C4A-7146-57AAB58F1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40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DC98B-C3ED-BA2F-FCF3-7A6F02C0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B1657F-CAC9-1E59-9A74-9655570AD1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D88AE0-8F23-A755-6241-B5D60433B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51CFF-39BE-C45B-E735-65BA6857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15A898-C1F4-C694-F0CD-CD64B663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4C6521-9C31-A7DD-BD9E-CB23FA83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63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B55155-A6E3-BEA4-18A9-66CFFFFA2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1A19D1-72F5-4E74-E8B1-6B9DC605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50A85E-4B76-7F94-5EA5-22F1154BF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A7419A-1F66-495A-8B36-CBF15EA64C85}" type="datetimeFigureOut">
              <a:rPr lang="ko-KR" altLang="en-US" smtClean="0"/>
              <a:t>2025-12-28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AA645D-2F31-FBBE-9FC5-E461A5928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5E3B0B-0AA5-A448-05FB-46C0557BEB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1B9F14-C874-4CBE-A115-C560C94D6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825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41277F-CAD7-23D9-F0C5-EC0D94DA0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5500" b="1" dirty="0"/>
              <a:t>빠른 </a:t>
            </a:r>
            <a:r>
              <a:rPr lang="en-US" altLang="ko-KR" sz="5500" b="1" dirty="0"/>
              <a:t>CPU</a:t>
            </a:r>
            <a:r>
              <a:rPr lang="ko-KR" altLang="en-US" sz="5500" b="1" dirty="0"/>
              <a:t>를 위한 설계 기법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CA9EEC-8E5D-B0E4-25D8-31CBCF6B2F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멀티코어 구조와 명령어 병렬 처리의 이해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FBB80-7C60-4821-8D3C-0762417A6D4C}"/>
              </a:ext>
            </a:extLst>
          </p:cNvPr>
          <p:cNvSpPr txBox="1"/>
          <p:nvPr/>
        </p:nvSpPr>
        <p:spPr>
          <a:xfrm>
            <a:off x="9345202" y="5477164"/>
            <a:ext cx="13227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발표 </a:t>
            </a:r>
            <a:r>
              <a:rPr lang="en-US" altLang="ko-KR" sz="1500" dirty="0"/>
              <a:t>: </a:t>
            </a:r>
            <a:r>
              <a:rPr lang="ko-KR" altLang="en-US" sz="1500" dirty="0"/>
              <a:t>조연화</a:t>
            </a:r>
          </a:p>
        </p:txBody>
      </p:sp>
    </p:spTree>
    <p:extLst>
      <p:ext uri="{BB962C8B-B14F-4D97-AF65-F5344CB8AC3E}">
        <p14:creationId xmlns:p14="http://schemas.microsoft.com/office/powerpoint/2010/main" val="378002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33E65-10D4-010E-FCB0-0713E1680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78AF4-8E6C-5909-FB2C-004D8F69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빠른 </a:t>
            </a:r>
            <a:r>
              <a:rPr lang="en-US" altLang="ko-KR" sz="4000" dirty="0"/>
              <a:t>CPU</a:t>
            </a:r>
            <a:r>
              <a:rPr lang="ko-KR" altLang="en-US" sz="4000" dirty="0"/>
              <a:t>를 위한 설계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C23C9F-A115-FEA5-27F5-0EE707763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/>
              <a:t>스레드 </a:t>
            </a:r>
            <a:r>
              <a:rPr lang="en-US" altLang="ko-KR" sz="2500" dirty="0"/>
              <a:t>&amp; </a:t>
            </a:r>
            <a:r>
              <a:rPr lang="ko-KR" altLang="en-US" sz="2500" dirty="0" err="1"/>
              <a:t>멀티스레드</a:t>
            </a:r>
            <a:endParaRPr lang="ko-KR" altLang="en-US" sz="2500" dirty="0"/>
          </a:p>
        </p:txBody>
      </p:sp>
      <p:pic>
        <p:nvPicPr>
          <p:cNvPr id="5" name="그림 4" descr="도표, 텍스트, 스케치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8EB9B2-A16B-0D82-F341-E8D4DBD8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71" y="2550493"/>
            <a:ext cx="8922327" cy="314763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C727BE-46DA-1D60-3BB6-E0D660FB5A4E}"/>
              </a:ext>
            </a:extLst>
          </p:cNvPr>
          <p:cNvSpPr txBox="1"/>
          <p:nvPr/>
        </p:nvSpPr>
        <p:spPr>
          <a:xfrm>
            <a:off x="822036" y="1704631"/>
            <a:ext cx="549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하드웨어적 스레드와 소프트웨어 스레드의 관계 </a:t>
            </a:r>
          </a:p>
        </p:txBody>
      </p:sp>
    </p:spTree>
    <p:extLst>
      <p:ext uri="{BB962C8B-B14F-4D97-AF65-F5344CB8AC3E}">
        <p14:creationId xmlns:p14="http://schemas.microsoft.com/office/powerpoint/2010/main" val="14127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80E6D-F0B8-7678-863D-29856C225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05E31-2B61-F3B1-B35A-A6CC844B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빠른 </a:t>
            </a:r>
            <a:r>
              <a:rPr lang="en-US" altLang="ko-KR" sz="4000" dirty="0"/>
              <a:t>CPU</a:t>
            </a:r>
            <a:r>
              <a:rPr lang="ko-KR" altLang="en-US" sz="4000" dirty="0"/>
              <a:t>를 위한 설계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12D3B0-DA04-F0A4-4BAB-4D15C0C6C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/>
              <a:t>스레드 </a:t>
            </a:r>
            <a:r>
              <a:rPr lang="en-US" altLang="ko-KR" sz="2500" dirty="0"/>
              <a:t>&amp; </a:t>
            </a:r>
            <a:r>
              <a:rPr lang="ko-KR" altLang="en-US" sz="2500" dirty="0" err="1"/>
              <a:t>멀티스레드</a:t>
            </a:r>
            <a:endParaRPr lang="ko-KR" altLang="en-US" sz="2500" dirty="0"/>
          </a:p>
        </p:txBody>
      </p:sp>
      <p:pic>
        <p:nvPicPr>
          <p:cNvPr id="6" name="그림 5" descr="텍스트, 도표, 직사각형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9CDBC0-770F-CD92-4402-3A4001EC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933" y="2124182"/>
            <a:ext cx="8218096" cy="3789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347C1-FECE-F4E0-82EC-2DF963AC9F5C}"/>
              </a:ext>
            </a:extLst>
          </p:cNvPr>
          <p:cNvSpPr txBox="1"/>
          <p:nvPr/>
        </p:nvSpPr>
        <p:spPr>
          <a:xfrm>
            <a:off x="822036" y="1704631"/>
            <a:ext cx="741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레지스터 세트 </a:t>
            </a:r>
            <a:r>
              <a:rPr lang="en-US" altLang="ko-KR" dirty="0"/>
              <a:t>: </a:t>
            </a:r>
            <a:r>
              <a:rPr lang="ko-KR" altLang="en-US" dirty="0"/>
              <a:t>명령어를 실행하는데 필수적인 레지스터들의 묶음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704534-A05B-8C53-7EAB-B32CB53F75DE}"/>
              </a:ext>
            </a:extLst>
          </p:cNvPr>
          <p:cNvSpPr txBox="1"/>
          <p:nvPr/>
        </p:nvSpPr>
        <p:spPr>
          <a:xfrm>
            <a:off x="1171100" y="6081450"/>
            <a:ext cx="9517681" cy="27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sz="1600" b="0" dirty="0">
                <a:effectLst/>
                <a:latin typeface="Consolas" panose="020B0609020204030204" pitchFamily="49" charset="0"/>
              </a:rPr>
              <a:t>레지스터 세트 예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: </a:t>
            </a:r>
            <a:r>
              <a:rPr lang="ko-KR" altLang="en-US" b="0" dirty="0">
                <a:effectLst/>
                <a:latin typeface="Consolas" panose="020B0609020204030204" pitchFamily="49" charset="0"/>
              </a:rPr>
              <a:t>프로그램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 카운터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(PC), 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명령어 레지스터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(IR), </a:t>
            </a:r>
            <a:r>
              <a:rPr lang="ko-KR" altLang="en-US" sz="1600" b="0" dirty="0">
                <a:effectLst/>
                <a:latin typeface="Consolas" panose="020B0609020204030204" pitchFamily="49" charset="0"/>
              </a:rPr>
              <a:t>스택 포인터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(SP)</a:t>
            </a:r>
          </a:p>
        </p:txBody>
      </p:sp>
    </p:spTree>
    <p:extLst>
      <p:ext uri="{BB962C8B-B14F-4D97-AF65-F5344CB8AC3E}">
        <p14:creationId xmlns:p14="http://schemas.microsoft.com/office/powerpoint/2010/main" val="1458970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B95E0-D8DF-128E-2F2C-DFA7799B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A5FC0C-7167-6676-1838-67664A2F1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CPU</a:t>
            </a:r>
            <a:r>
              <a:rPr lang="ko-KR" altLang="en-US" dirty="0"/>
              <a:t>의 성능은 단순히 클럭이 빠르다고 결정되지 않으며</a:t>
            </a:r>
            <a:r>
              <a:rPr lang="en-US" altLang="ko-KR" dirty="0"/>
              <a:t>, </a:t>
            </a:r>
            <a:r>
              <a:rPr lang="ko-KR" altLang="en-US" dirty="0"/>
              <a:t>클럭 속도</a:t>
            </a:r>
            <a:r>
              <a:rPr lang="en-US" altLang="ko-KR" dirty="0"/>
              <a:t>, </a:t>
            </a:r>
            <a:r>
              <a:rPr lang="ko-KR" altLang="en-US" dirty="0"/>
              <a:t>코어 수</a:t>
            </a:r>
            <a:r>
              <a:rPr lang="en-US" altLang="ko-KR" dirty="0"/>
              <a:t>, </a:t>
            </a:r>
            <a:r>
              <a:rPr lang="ko-KR" altLang="en-US" dirty="0"/>
              <a:t>스레드 활용 방식이 서로 균형을 이루며 얼마나 효율적으로 설계되고 </a:t>
            </a:r>
            <a:r>
              <a:rPr lang="ko-KR" altLang="en-US" dirty="0" err="1"/>
              <a:t>사용되느냐에</a:t>
            </a:r>
            <a:r>
              <a:rPr lang="ko-KR" altLang="en-US" dirty="0"/>
              <a:t> 따라 최종 성능이 결정된다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347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4C5F-A11E-40F5-3416-5D6B04BCF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F70C2-57A5-FA71-6C02-C71E75EF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4ACB5-B081-C43D-79FF-08C14AD3D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명령어 파이프라인</a:t>
            </a:r>
          </a:p>
        </p:txBody>
      </p:sp>
      <p:pic>
        <p:nvPicPr>
          <p:cNvPr id="9" name="그림 8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2F3337-60A0-0867-35C9-4DA262C8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19" y="1944575"/>
            <a:ext cx="8946037" cy="423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29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81565-F2D5-1D9C-9736-F407B12AB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E685D-229A-3406-C68C-D5BE9FCD4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A3D875-EC1D-41AF-B240-B32AC9ED3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명령어 파이프라인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6B51C4-16ED-0502-E340-74A63E28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594" y="2031627"/>
            <a:ext cx="9030878" cy="389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81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C05C4-E4A1-4E22-774F-A0C07160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8F0F5-E397-FDB9-7E0F-204312E8B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B4DD78-0307-481C-C4C4-BC6A86E9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명령어 파이프라인</a:t>
            </a:r>
          </a:p>
        </p:txBody>
      </p:sp>
      <p:pic>
        <p:nvPicPr>
          <p:cNvPr id="6" name="그림 5" descr="텍스트, 스크린샷, 만화 영화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66217C-C9DC-ADE3-6AE9-5D6ECAB68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20" y="1997217"/>
            <a:ext cx="9879291" cy="42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66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584C5-8412-F909-AC28-2F854671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987B2-B06F-8A33-0698-4A9C07B5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4E4689-2EFB-8E4F-356D-9E918100D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명령어 파이프라인</a:t>
            </a:r>
          </a:p>
        </p:txBody>
      </p:sp>
      <p:pic>
        <p:nvPicPr>
          <p:cNvPr id="5" name="그림 4" descr="텍스트, 번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24FB0A-7760-0100-A656-22CF4DB48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19" y="2057836"/>
            <a:ext cx="9153427" cy="40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46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1103D-E375-2A83-BE8F-15E017B17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A1832E-6CD7-794A-59D0-624FAD65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AD613-9D53-57BB-39AA-6D56E7BC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명령어 파이프라인</a:t>
            </a:r>
          </a:p>
        </p:txBody>
      </p:sp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233817-A0C2-6600-91DA-C5A74BC1D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17" y="2292163"/>
            <a:ext cx="8634953" cy="36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4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C72D-7E2B-719E-8077-C74B644C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622E7-5764-4C40-B599-91A2FA7F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3C6BEF-407F-6DD0-79ED-5353D7F3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명령어 파이프라인</a:t>
            </a:r>
          </a:p>
        </p:txBody>
      </p:sp>
      <p:pic>
        <p:nvPicPr>
          <p:cNvPr id="6" name="그림 5" descr="텍스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6DA72D-7B65-15DC-1CB9-3F82AFB9F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17" y="1910192"/>
            <a:ext cx="9947399" cy="384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37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65D3F-A12A-2171-54ED-F6117B31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D5D7E-9065-6144-3213-2A053FCDF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3AF28-B236-3F55-D920-15C984053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명령어 파이프라인</a:t>
            </a:r>
          </a:p>
        </p:txBody>
      </p:sp>
      <p:pic>
        <p:nvPicPr>
          <p:cNvPr id="7" name="그림 6" descr="텍스트, 도표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5EF9B1-317D-23D2-9864-9A7F04526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4" y="1876000"/>
            <a:ext cx="10351846" cy="47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7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F0569-8B8C-3D4D-7233-E4AA8440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70954-540D-B145-DE84-095C78D54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3200" dirty="0"/>
              <a:t>1. </a:t>
            </a:r>
            <a:r>
              <a:rPr lang="ko-KR" altLang="en-US" sz="3200" dirty="0"/>
              <a:t>빠른 </a:t>
            </a:r>
            <a:r>
              <a:rPr lang="en-US" altLang="ko-KR" sz="3200" dirty="0"/>
              <a:t>CPU</a:t>
            </a:r>
            <a:r>
              <a:rPr lang="ko-KR" altLang="en-US" sz="3200" dirty="0"/>
              <a:t>를 위한 설계 기법</a:t>
            </a:r>
            <a:br>
              <a:rPr lang="en-US" altLang="ko-KR" dirty="0"/>
            </a:br>
            <a:r>
              <a:rPr lang="en-US" altLang="ko-KR" sz="2400" dirty="0"/>
              <a:t> 1) </a:t>
            </a:r>
            <a:r>
              <a:rPr lang="ko-KR" altLang="en-US" sz="2400" dirty="0"/>
              <a:t>클럭 </a:t>
            </a:r>
            <a:r>
              <a:rPr lang="en-US" altLang="ko-KR" sz="2400" dirty="0"/>
              <a:t>(Clock) </a:t>
            </a:r>
            <a:r>
              <a:rPr lang="ko-KR" altLang="en-US" sz="2400" dirty="0"/>
              <a:t>신호의 이해</a:t>
            </a:r>
            <a:br>
              <a:rPr lang="en-US" altLang="ko-KR" sz="2400" dirty="0"/>
            </a:br>
            <a:r>
              <a:rPr lang="en-US" altLang="ko-KR" sz="2400" dirty="0"/>
              <a:t> 2) </a:t>
            </a:r>
            <a:r>
              <a:rPr lang="ko-KR" altLang="en-US" sz="2400" dirty="0"/>
              <a:t>코어 </a:t>
            </a:r>
            <a:r>
              <a:rPr lang="en-US" altLang="ko-KR" sz="2400" dirty="0"/>
              <a:t>&amp; </a:t>
            </a:r>
            <a:r>
              <a:rPr lang="ko-KR" altLang="en-US" sz="2400" dirty="0"/>
              <a:t>멀티코어</a:t>
            </a:r>
            <a:br>
              <a:rPr lang="en-US" altLang="ko-KR" sz="2400" dirty="0"/>
            </a:br>
            <a:r>
              <a:rPr lang="en-US" altLang="ko-KR" sz="2400" dirty="0"/>
              <a:t> 3) </a:t>
            </a:r>
            <a:r>
              <a:rPr lang="ko-KR" altLang="en-US" sz="2400" dirty="0"/>
              <a:t>스레드 </a:t>
            </a:r>
            <a:r>
              <a:rPr lang="en-US" altLang="ko-KR" sz="2400" dirty="0"/>
              <a:t>&amp; </a:t>
            </a:r>
            <a:r>
              <a:rPr lang="ko-KR" altLang="en-US" sz="2400" dirty="0"/>
              <a:t>멀티 스레드</a:t>
            </a:r>
            <a:br>
              <a:rPr lang="en-US" altLang="ko-KR" dirty="0"/>
            </a:br>
            <a:r>
              <a:rPr lang="en-US" altLang="ko-KR" dirty="0"/>
              <a:t>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3200" dirty="0"/>
              <a:t>2. </a:t>
            </a:r>
            <a:r>
              <a:rPr lang="ko-KR" altLang="en-US" sz="3200" dirty="0"/>
              <a:t>명령어 병렬 처리 기법</a:t>
            </a:r>
            <a:br>
              <a:rPr lang="en-US" altLang="ko-KR" dirty="0"/>
            </a:br>
            <a:r>
              <a:rPr lang="en-US" altLang="ko-KR" sz="2400" dirty="0"/>
              <a:t> 1) </a:t>
            </a:r>
            <a:r>
              <a:rPr lang="ko-KR" altLang="en-US" sz="2400" dirty="0"/>
              <a:t>명령어 파이프라인</a:t>
            </a:r>
            <a:br>
              <a:rPr lang="en-US" altLang="ko-KR" sz="2400" dirty="0"/>
            </a:br>
            <a:r>
              <a:rPr lang="en-US" altLang="ko-KR" sz="2400" dirty="0"/>
              <a:t> 2) </a:t>
            </a:r>
            <a:r>
              <a:rPr lang="ko-KR" altLang="en-US" sz="2400" dirty="0"/>
              <a:t>슈퍼스칼라 </a:t>
            </a:r>
            <a:br>
              <a:rPr lang="en-US" altLang="ko-KR" sz="2400" dirty="0"/>
            </a:br>
            <a:r>
              <a:rPr lang="en-US" altLang="ko-KR" sz="2400" dirty="0"/>
              <a:t> 3) </a:t>
            </a:r>
            <a:r>
              <a:rPr lang="ko-KR" altLang="en-US" sz="2400" dirty="0" err="1"/>
              <a:t>비순차적</a:t>
            </a:r>
            <a:r>
              <a:rPr lang="ko-KR" altLang="en-US" sz="2400" dirty="0"/>
              <a:t> 명령어 처리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0321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A0C45-3B00-1E01-290E-5F28F597D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ADD66-9939-DCE4-0C4C-538C94B45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D9F691-3BC2-F29F-4DA6-74AB84CA8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명령어 파이프라인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45F863-950F-9639-9D06-889E2C42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4" y="2242183"/>
            <a:ext cx="10515600" cy="7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9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27C87-A623-1FA7-67A5-70E75D6A1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4FA09-B921-97FD-977B-1CBE68FE2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8719C-6367-33D3-30A8-54A5F480E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2) </a:t>
            </a:r>
            <a:r>
              <a:rPr lang="ko-KR" altLang="en-US" sz="2500" dirty="0"/>
              <a:t>슈퍼스칼라 </a:t>
            </a:r>
          </a:p>
        </p:txBody>
      </p:sp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B7C5CB-C0D6-DA68-56D7-2742AC0FE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19" y="1946289"/>
            <a:ext cx="9681328" cy="44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6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03D1F-2DB7-99BB-7C9F-04A5F0E39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EE8F7-BF7B-FD7C-953F-5F9942D2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E4B921-2FD0-CA7F-4608-30AE17ED2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2) </a:t>
            </a:r>
            <a:r>
              <a:rPr lang="ko-KR" altLang="en-US" sz="2500" dirty="0"/>
              <a:t>슈퍼스칼라 </a:t>
            </a:r>
          </a:p>
        </p:txBody>
      </p:sp>
      <p:pic>
        <p:nvPicPr>
          <p:cNvPr id="5" name="그림 4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D75EEDA-B7D6-878D-8780-F2431EF1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19" y="1992883"/>
            <a:ext cx="9038614" cy="40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9E453-6A88-978F-2686-79F4A3DA4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BD473-652B-C2DA-20DC-CD886CC10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D1A91-8EEA-FB73-1143-4C477254A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 err="1"/>
              <a:t>비순차적</a:t>
            </a:r>
            <a:r>
              <a:rPr lang="ko-KR" altLang="en-US" sz="2500" dirty="0"/>
              <a:t> 명령어 처리 </a:t>
            </a:r>
          </a:p>
        </p:txBody>
      </p:sp>
      <p:pic>
        <p:nvPicPr>
          <p:cNvPr id="5" name="그림 4" descr="텍스트, 스케치, 그림, 라인 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D6B3577-D2F0-83E9-EE63-6E926249F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19" y="1799222"/>
            <a:ext cx="929013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8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FF255-F041-EA09-5AA3-84FAFBAA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929CE-5CE2-8192-3FB6-27C4721D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1E216C-A2C5-BC10-3D89-044CF9209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 err="1"/>
              <a:t>비순차적</a:t>
            </a:r>
            <a:r>
              <a:rPr lang="ko-KR" altLang="en-US" sz="2500" dirty="0"/>
              <a:t> 명령어 처리 </a:t>
            </a: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8CEAF74-71C3-0D00-3280-EF4F971C3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19" y="1990069"/>
            <a:ext cx="8814062" cy="41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99DCE-D479-1B0D-7CF2-959BD65BF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D9A22-FBB3-2319-AE04-DD0101534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0CBFBF-B9CC-CB17-6F28-EACB61B71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 err="1"/>
              <a:t>비순차적</a:t>
            </a:r>
            <a:r>
              <a:rPr lang="ko-KR" altLang="en-US" sz="2500" dirty="0"/>
              <a:t> 명령어 처리 </a:t>
            </a:r>
          </a:p>
        </p:txBody>
      </p:sp>
      <p:pic>
        <p:nvPicPr>
          <p:cNvPr id="5" name="그림 4" descr="텍스트, 폰트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805C2B-9C3A-75C2-5F97-3AB4B647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29" y="1912954"/>
            <a:ext cx="9492792" cy="415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6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CC6F-9E9E-1848-E4C1-A3C9A9999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5BDA6-D49C-9FF9-902F-4CF8C29F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A15147-73B8-D628-A7EB-7DC7BD19A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 err="1"/>
              <a:t>비순차적</a:t>
            </a:r>
            <a:r>
              <a:rPr lang="ko-KR" altLang="en-US" sz="2500" dirty="0"/>
              <a:t> 명령어 처리 </a:t>
            </a: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ED48F6-53AD-B9C1-AD92-84D589128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95" y="2060137"/>
            <a:ext cx="8191893" cy="410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43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2CA09-CCFF-A48D-56C8-070C75A22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0220B-AF23-3FFD-5919-E1F54950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35DCB-B8D7-D967-9400-E713754C9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 err="1"/>
              <a:t>비순차적</a:t>
            </a:r>
            <a:r>
              <a:rPr lang="ko-KR" altLang="en-US" sz="2500" dirty="0"/>
              <a:t> 명령어 처리 </a:t>
            </a: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3E8C2B-D8E3-BDD7-8D7A-A6034F564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33" y="1922734"/>
            <a:ext cx="8889476" cy="46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1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3C65F-ADE4-7969-537A-15DF7D621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24904-F620-EF5D-B494-FAAD788E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98C62-9850-C431-7379-11E4672B2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 err="1"/>
              <a:t>비순차적</a:t>
            </a:r>
            <a:r>
              <a:rPr lang="ko-KR" altLang="en-US" sz="2500" dirty="0"/>
              <a:t> 명령어 처리 </a:t>
            </a:r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7F5C52-5740-159A-17B5-D3D6A4206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92" y="2074851"/>
            <a:ext cx="9285402" cy="39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06BD-4D8F-5EEF-B9BB-30D209229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F17E-3ED3-E276-309F-232CA4A1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명령어 병렬 처리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6A337A-4F78-CFCE-20D8-51F2D6895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 err="1"/>
              <a:t>비순차적</a:t>
            </a:r>
            <a:r>
              <a:rPr lang="ko-KR" altLang="en-US" sz="2500" dirty="0"/>
              <a:t> 명령어 처리 </a:t>
            </a:r>
          </a:p>
        </p:txBody>
      </p:sp>
      <p:pic>
        <p:nvPicPr>
          <p:cNvPr id="5" name="그림 4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222798-B153-B776-6C73-71B37EEB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451" y="1899898"/>
            <a:ext cx="9389097" cy="395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8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C7F74-DED9-2A0F-943E-7FE1AEBD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빠른 </a:t>
            </a:r>
            <a:r>
              <a:rPr lang="en-US" altLang="ko-KR" sz="4000" dirty="0"/>
              <a:t>CPU</a:t>
            </a:r>
            <a:r>
              <a:rPr lang="ko-KR" altLang="en-US" sz="4000" dirty="0"/>
              <a:t>를 위한 설계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D0F4CC-88EF-3BA9-3E94-247585A97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클럭 </a:t>
            </a:r>
            <a:r>
              <a:rPr lang="en-US" altLang="ko-KR" sz="2500" dirty="0"/>
              <a:t>(Clock) </a:t>
            </a:r>
            <a:r>
              <a:rPr lang="ko-KR" altLang="en-US" sz="2500" dirty="0"/>
              <a:t>신호의 이해</a:t>
            </a:r>
          </a:p>
        </p:txBody>
      </p:sp>
      <p:pic>
        <p:nvPicPr>
          <p:cNvPr id="5" name="그림 4" descr="텍스트, 도표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29D614-5B6E-C6EA-4E55-663677AE2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2176249"/>
            <a:ext cx="8786566" cy="3225570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BF887145-E2FA-C5F8-BEF3-149E35216CC7}"/>
              </a:ext>
            </a:extLst>
          </p:cNvPr>
          <p:cNvSpPr/>
          <p:nvPr/>
        </p:nvSpPr>
        <p:spPr>
          <a:xfrm>
            <a:off x="8838516" y="1825625"/>
            <a:ext cx="3070150" cy="1537988"/>
          </a:xfrm>
          <a:prstGeom prst="wedgeRectCallout">
            <a:avLst>
              <a:gd name="adj1" fmla="val -47247"/>
              <a:gd name="adj2" fmla="val 5928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223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C4BD4-A84A-E05A-45AD-7BBBFC38D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81EE0-3521-89A2-D612-BCA4F6505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명령어 병렬 처리 기법은 </a:t>
            </a:r>
            <a:r>
              <a:rPr lang="en-US" altLang="ko-KR" b="1" dirty="0"/>
              <a:t>CPU</a:t>
            </a:r>
            <a:r>
              <a:rPr lang="ko-KR" altLang="en-US" b="1" dirty="0"/>
              <a:t>의 유휴 시간을 최소화하여 처리 효율을 극대화하기 위한 핵심 설계 방식</a:t>
            </a:r>
            <a:endParaRPr lang="ko-KR" altLang="en-US" dirty="0"/>
          </a:p>
          <a:p>
            <a:r>
              <a:rPr lang="ko-KR" altLang="en-US" dirty="0"/>
              <a:t>명령어 </a:t>
            </a:r>
            <a:r>
              <a:rPr lang="ko-KR" altLang="en-US" dirty="0" err="1"/>
              <a:t>파이프라이닝</a:t>
            </a:r>
            <a:r>
              <a:rPr lang="en-US" altLang="ko-KR" dirty="0"/>
              <a:t>: </a:t>
            </a:r>
            <a:r>
              <a:rPr lang="ko-KR" altLang="en-US" dirty="0"/>
              <a:t>처리 단계를 나누어 겹쳐 실행</a:t>
            </a:r>
          </a:p>
          <a:p>
            <a:r>
              <a:rPr lang="ko-KR" altLang="en-US" dirty="0"/>
              <a:t>슈퍼스칼라</a:t>
            </a:r>
            <a:r>
              <a:rPr lang="en-US" altLang="ko-KR" dirty="0"/>
              <a:t>: </a:t>
            </a:r>
            <a:r>
              <a:rPr lang="ko-KR" altLang="en-US" dirty="0"/>
              <a:t>여러 명령어를 동시에 처리</a:t>
            </a:r>
          </a:p>
          <a:p>
            <a:r>
              <a:rPr lang="ko-KR" altLang="en-US" dirty="0" err="1"/>
              <a:t>비순차적</a:t>
            </a:r>
            <a:r>
              <a:rPr lang="ko-KR" altLang="en-US" dirty="0"/>
              <a:t> 명령어 처리</a:t>
            </a:r>
            <a:r>
              <a:rPr lang="en-US" altLang="ko-KR" dirty="0"/>
              <a:t>: </a:t>
            </a:r>
            <a:r>
              <a:rPr lang="ko-KR" altLang="en-US" dirty="0"/>
              <a:t>의존성이 없는 명령어를 먼저 실행</a:t>
            </a:r>
            <a:br>
              <a:rPr lang="en-US" altLang="ko-KR" dirty="0"/>
            </a:br>
            <a:endParaRPr lang="ko-KR" altLang="en-US" dirty="0"/>
          </a:p>
          <a:p>
            <a:pPr marL="0" indent="0">
              <a:buNone/>
            </a:pPr>
            <a:r>
              <a:rPr lang="ko-KR" altLang="en-US" dirty="0"/>
              <a:t>➡ 현대 </a:t>
            </a:r>
            <a:r>
              <a:rPr lang="en-US" altLang="ko-KR" dirty="0"/>
              <a:t>CPU</a:t>
            </a:r>
            <a:r>
              <a:rPr lang="ko-KR" altLang="en-US" dirty="0"/>
              <a:t>는 이 기법들을 조합해 클럭 이상의 </a:t>
            </a:r>
            <a:r>
              <a:rPr lang="ko-KR" altLang="en-US"/>
              <a:t>성능을 달성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820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F410A-DB8F-432D-7774-42F3944D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82854-1FFA-CF52-E742-4E2282E44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빠른 </a:t>
            </a:r>
            <a:r>
              <a:rPr lang="en-US" altLang="ko-KR" sz="4000" dirty="0"/>
              <a:t>CPU</a:t>
            </a:r>
            <a:r>
              <a:rPr lang="ko-KR" altLang="en-US" sz="4000" dirty="0"/>
              <a:t>를 위한 설계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355EE-0A35-E258-13DE-06103C273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1) </a:t>
            </a:r>
            <a:r>
              <a:rPr lang="ko-KR" altLang="en-US" sz="2500" dirty="0"/>
              <a:t>클럭 </a:t>
            </a:r>
            <a:r>
              <a:rPr lang="en-US" altLang="ko-KR" sz="2500" dirty="0"/>
              <a:t>(Clock) </a:t>
            </a:r>
            <a:r>
              <a:rPr lang="ko-KR" altLang="en-US" sz="2500" dirty="0"/>
              <a:t>신호의 이해</a:t>
            </a:r>
          </a:p>
        </p:txBody>
      </p:sp>
      <p:pic>
        <p:nvPicPr>
          <p:cNvPr id="4" name="그림 3" descr="텍스트, 스크린샷, 폰트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BB7696-1687-9A1C-9971-9488595F75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962"/>
          <a:stretch>
            <a:fillRect/>
          </a:stretch>
        </p:blipFill>
        <p:spPr>
          <a:xfrm>
            <a:off x="660815" y="1878421"/>
            <a:ext cx="4299111" cy="4400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B2F220-518C-2665-B449-B6169ED95F07}"/>
              </a:ext>
            </a:extLst>
          </p:cNvPr>
          <p:cNvSpPr txBox="1"/>
          <p:nvPr/>
        </p:nvSpPr>
        <p:spPr>
          <a:xfrm>
            <a:off x="5430981" y="2105317"/>
            <a:ext cx="15135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Core</a:t>
            </a:r>
            <a:r>
              <a:rPr lang="en-US" altLang="ko-KR" dirty="0"/>
              <a:t> 8</a:t>
            </a:r>
          </a:p>
          <a:p>
            <a:endParaRPr lang="en-US" altLang="ko-KR" dirty="0"/>
          </a:p>
          <a:p>
            <a:r>
              <a:rPr lang="en-US" altLang="ko-KR" b="1" dirty="0"/>
              <a:t>Thread</a:t>
            </a:r>
            <a:r>
              <a:rPr lang="en-US" altLang="ko-KR" dirty="0"/>
              <a:t> 16</a:t>
            </a:r>
          </a:p>
          <a:p>
            <a:endParaRPr lang="en-US" altLang="ko-KR" dirty="0"/>
          </a:p>
          <a:p>
            <a:r>
              <a:rPr lang="en-US" altLang="ko-KR" b="1" dirty="0"/>
              <a:t>Max</a:t>
            </a:r>
            <a:r>
              <a:rPr lang="en-US" altLang="ko-KR" dirty="0"/>
              <a:t> 4.9GHz</a:t>
            </a:r>
          </a:p>
          <a:p>
            <a:endParaRPr lang="en-US" altLang="ko-KR" dirty="0"/>
          </a:p>
          <a:p>
            <a:r>
              <a:rPr lang="en-US" altLang="ko-KR" b="1" dirty="0"/>
              <a:t>Base</a:t>
            </a:r>
            <a:r>
              <a:rPr lang="en-US" altLang="ko-KR" dirty="0"/>
              <a:t> 2.5GHz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DF623-70E3-BA8A-83D5-49526EABDD67}"/>
              </a:ext>
            </a:extLst>
          </p:cNvPr>
          <p:cNvSpPr txBox="1"/>
          <p:nvPr/>
        </p:nvSpPr>
        <p:spPr>
          <a:xfrm>
            <a:off x="5447560" y="4841755"/>
            <a:ext cx="6119090" cy="702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평소에는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초당 클럭이 약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25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억 번 반복</a:t>
            </a:r>
            <a:r>
              <a:rPr lang="ko-KR" altLang="en-US" sz="1400" dirty="0">
                <a:latin typeface="Consolas" panose="020B0609020204030204" pitchFamily="49" charset="0"/>
              </a:rPr>
              <a:t>되고</a:t>
            </a:r>
            <a:r>
              <a:rPr lang="en-US" altLang="ko-KR" sz="1400" dirty="0">
                <a:latin typeface="Consolas" panose="020B0609020204030204" pitchFamily="49" charset="0"/>
              </a:rPr>
              <a:t>, 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고성능이 필요할 때는 순간적으로 최대 약 </a:t>
            </a:r>
            <a:r>
              <a:rPr lang="en-US" altLang="ko-KR" sz="1400" b="0" dirty="0">
                <a:effectLst/>
                <a:latin typeface="Consolas" panose="020B0609020204030204" pitchFamily="49" charset="0"/>
              </a:rPr>
              <a:t>49</a:t>
            </a:r>
            <a:r>
              <a:rPr lang="ko-KR" altLang="en-US" sz="1400" b="0" dirty="0">
                <a:effectLst/>
                <a:latin typeface="Consolas" panose="020B0609020204030204" pitchFamily="49" charset="0"/>
              </a:rPr>
              <a:t>억 번까지 반복됨을 의미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0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86366-02AD-8654-04C9-5CC04DBF2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0613F-7986-031B-13CB-78D9948E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빠른 </a:t>
            </a:r>
            <a:r>
              <a:rPr lang="en-US" altLang="ko-KR" sz="4000" dirty="0"/>
              <a:t>CPU</a:t>
            </a:r>
            <a:r>
              <a:rPr lang="ko-KR" altLang="en-US" sz="4000" dirty="0"/>
              <a:t>를 위한 설계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172D96-0B1B-F80F-E593-2D28BCAC5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2) </a:t>
            </a:r>
            <a:r>
              <a:rPr lang="ko-KR" altLang="en-US" sz="2500" dirty="0"/>
              <a:t>코어 </a:t>
            </a:r>
            <a:r>
              <a:rPr lang="en-US" altLang="ko-KR" sz="2500" dirty="0"/>
              <a:t>&amp; </a:t>
            </a:r>
            <a:r>
              <a:rPr lang="ko-KR" altLang="en-US" sz="2500" dirty="0"/>
              <a:t>멀티코어</a:t>
            </a:r>
          </a:p>
        </p:txBody>
      </p:sp>
      <p:pic>
        <p:nvPicPr>
          <p:cNvPr id="14" name="그림 13" descr="텍스트, 도표, 스케치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0B8FC4-8B03-0A49-6039-CBD7E235D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86" y="1921260"/>
            <a:ext cx="9049732" cy="44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9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F413D-9F9A-EB0F-42E0-421C347E8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D4F89-3BCF-79B7-CBE4-EAF0EC9D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빠른 </a:t>
            </a:r>
            <a:r>
              <a:rPr lang="en-US" altLang="ko-KR" sz="4000" dirty="0"/>
              <a:t>CPU</a:t>
            </a:r>
            <a:r>
              <a:rPr lang="ko-KR" altLang="en-US" sz="4000" dirty="0"/>
              <a:t>를 위한 설계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170230-8A73-8A59-A8F8-99FB72F4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2) </a:t>
            </a:r>
            <a:r>
              <a:rPr lang="ko-KR" altLang="en-US" sz="2500" dirty="0"/>
              <a:t>코어 </a:t>
            </a:r>
            <a:r>
              <a:rPr lang="en-US" altLang="ko-KR" sz="2500" dirty="0"/>
              <a:t>&amp; </a:t>
            </a:r>
            <a:r>
              <a:rPr lang="ko-KR" altLang="en-US" sz="2500" dirty="0"/>
              <a:t>멀티코어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7C4E7D-C6AC-B04B-8624-FD4B45E9E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219" y="2131467"/>
            <a:ext cx="8368145" cy="353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0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D3483-564F-B433-9F34-8D2F51E3D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5043B5-777F-3439-69D6-A981E6862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빠른 </a:t>
            </a:r>
            <a:r>
              <a:rPr lang="en-US" altLang="ko-KR" sz="4000" dirty="0"/>
              <a:t>CPU</a:t>
            </a:r>
            <a:r>
              <a:rPr lang="ko-KR" altLang="en-US" sz="4000" dirty="0"/>
              <a:t>를 위한 설계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8829C7-257B-4E6C-8CDD-80B22F8C7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/>
              <a:t>스레드 </a:t>
            </a:r>
            <a:r>
              <a:rPr lang="en-US" altLang="ko-KR" sz="2500" dirty="0"/>
              <a:t>&amp; </a:t>
            </a:r>
            <a:r>
              <a:rPr lang="ko-KR" altLang="en-US" sz="2500" dirty="0" err="1"/>
              <a:t>멀티스레드</a:t>
            </a:r>
            <a:endParaRPr lang="ko-KR" altLang="en-US" sz="2500" dirty="0"/>
          </a:p>
        </p:txBody>
      </p:sp>
      <p:pic>
        <p:nvPicPr>
          <p:cNvPr id="6" name="그림 5" descr="텍스트, 폰트, 만화 영화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12DF52-4A47-5446-D9FE-AA715E93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4" y="2241737"/>
            <a:ext cx="9624291" cy="34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1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8F592-A547-37C9-BEF6-6BE9DB79F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38228-557B-A30A-4257-3E1C3121A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빠른 </a:t>
            </a:r>
            <a:r>
              <a:rPr lang="en-US" altLang="ko-KR" sz="4000" dirty="0"/>
              <a:t>CPU</a:t>
            </a:r>
            <a:r>
              <a:rPr lang="ko-KR" altLang="en-US" sz="4000" dirty="0"/>
              <a:t>를 위한 설계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080E7-CFD3-4D45-3739-99B0793F0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/>
              <a:t>스레드 </a:t>
            </a:r>
            <a:r>
              <a:rPr lang="en-US" altLang="ko-KR" sz="2500" dirty="0"/>
              <a:t>&amp; </a:t>
            </a:r>
            <a:r>
              <a:rPr lang="ko-KR" altLang="en-US" sz="2500" dirty="0" err="1"/>
              <a:t>멀티스레드</a:t>
            </a:r>
            <a:endParaRPr lang="ko-KR" altLang="en-US" sz="2500" dirty="0"/>
          </a:p>
        </p:txBody>
      </p:sp>
      <p:pic>
        <p:nvPicPr>
          <p:cNvPr id="5" name="그림 4" descr="텍스트, 도표, 폰트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0A2711-424F-3790-0CCB-5B031B686B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22"/>
          <a:stretch>
            <a:fillRect/>
          </a:stretch>
        </p:blipFill>
        <p:spPr>
          <a:xfrm>
            <a:off x="1104840" y="2486210"/>
            <a:ext cx="4268438" cy="136695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그림 7" descr="폰트, 도표, 텍스트, 스케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192D93-E810-CFDD-B288-D4EBA89B9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40" y="4365238"/>
            <a:ext cx="4268438" cy="158629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그림 10" descr="스케치, 폰트, 도표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03CEE1-1DE4-0C9A-5639-5D27407E3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549" y="3169688"/>
            <a:ext cx="4200131" cy="189713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05783C-5D6B-09BB-652F-610140B59939}"/>
              </a:ext>
            </a:extLst>
          </p:cNvPr>
          <p:cNvSpPr txBox="1"/>
          <p:nvPr/>
        </p:nvSpPr>
        <p:spPr>
          <a:xfrm>
            <a:off x="822036" y="1704631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하드웨어적 스레드 </a:t>
            </a:r>
            <a:r>
              <a:rPr lang="en-US" altLang="ko-KR" dirty="0"/>
              <a:t>: </a:t>
            </a:r>
            <a:r>
              <a:rPr lang="ko-KR" altLang="en-US" dirty="0"/>
              <a:t>하나의 코어가 동시에 처리하는 명령어 단위 </a:t>
            </a:r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07DD15F6-80A3-582A-E848-685FB3BEEC99}"/>
              </a:ext>
            </a:extLst>
          </p:cNvPr>
          <p:cNvSpPr/>
          <p:nvPr/>
        </p:nvSpPr>
        <p:spPr>
          <a:xfrm>
            <a:off x="5561814" y="3853166"/>
            <a:ext cx="1256910" cy="436030"/>
          </a:xfrm>
          <a:prstGeom prst="stripedRightArrow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48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3988-C1BD-746A-AF69-B25C3F35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73C04-74B9-D2CA-44CD-FD3462905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74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1. </a:t>
            </a:r>
            <a:r>
              <a:rPr lang="ko-KR" altLang="en-US" sz="4000" dirty="0"/>
              <a:t>빠른 </a:t>
            </a:r>
            <a:r>
              <a:rPr lang="en-US" altLang="ko-KR" sz="4000" dirty="0"/>
              <a:t>CPU</a:t>
            </a:r>
            <a:r>
              <a:rPr lang="ko-KR" altLang="en-US" sz="4000" dirty="0"/>
              <a:t>를 위한 설계 기법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8618F-7F26-5E25-C18B-D9915FD98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181" y="11879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</a:t>
            </a:r>
            <a:r>
              <a:rPr lang="en-US" altLang="ko-KR" sz="2500" dirty="0"/>
              <a:t>3) </a:t>
            </a:r>
            <a:r>
              <a:rPr lang="ko-KR" altLang="en-US" sz="2500" dirty="0"/>
              <a:t>스레드 </a:t>
            </a:r>
            <a:r>
              <a:rPr lang="en-US" altLang="ko-KR" sz="2500" dirty="0"/>
              <a:t>&amp; </a:t>
            </a:r>
            <a:r>
              <a:rPr lang="ko-KR" altLang="en-US" sz="2500" dirty="0" err="1"/>
              <a:t>멀티스레드</a:t>
            </a:r>
            <a:endParaRPr lang="ko-KR" altLang="en-US" sz="2500" dirty="0"/>
          </a:p>
        </p:txBody>
      </p:sp>
      <p:pic>
        <p:nvPicPr>
          <p:cNvPr id="6" name="그림 5" descr="텍스트, 도표, 라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D3D3BD-9DC2-CBE4-12A8-E689CF8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294"/>
          <a:stretch>
            <a:fillRect/>
          </a:stretch>
        </p:blipFill>
        <p:spPr>
          <a:xfrm>
            <a:off x="888024" y="2437786"/>
            <a:ext cx="5756419" cy="32423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1D0FFF-176F-A04F-AA79-78C99BA37EDD}"/>
              </a:ext>
            </a:extLst>
          </p:cNvPr>
          <p:cNvSpPr txBox="1"/>
          <p:nvPr/>
        </p:nvSpPr>
        <p:spPr>
          <a:xfrm>
            <a:off x="822036" y="1704631"/>
            <a:ext cx="764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소프트웨어 스레드 </a:t>
            </a:r>
            <a:r>
              <a:rPr lang="en-US" altLang="ko-KR" dirty="0"/>
              <a:t>: </a:t>
            </a:r>
            <a:r>
              <a:rPr lang="ko-KR" altLang="en-US" dirty="0"/>
              <a:t>하나의 프로그램에서 독립적으로 실행되는 단위 </a:t>
            </a:r>
          </a:p>
        </p:txBody>
      </p:sp>
      <p:pic>
        <p:nvPicPr>
          <p:cNvPr id="14" name="그림 13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66F45D-C319-977D-7CB7-FE7A081E3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635" y="2378390"/>
            <a:ext cx="3931020" cy="330174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3B185C-821D-5728-E9E4-D04ABED991C2}"/>
              </a:ext>
            </a:extLst>
          </p:cNvPr>
          <p:cNvSpPr txBox="1"/>
          <p:nvPr/>
        </p:nvSpPr>
        <p:spPr>
          <a:xfrm>
            <a:off x="822036" y="6053430"/>
            <a:ext cx="1101803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ko-KR" altLang="en-US" sz="1400" b="0" dirty="0">
                <a:effectLst/>
                <a:latin typeface="Consolas" panose="020B0609020204030204" pitchFamily="49" charset="0"/>
              </a:rPr>
              <a:t>현재 단계에서는 “소프트웨어 스레드를 여러 개 만들면 하나의 프로그램이 동시에 여러 작업을 수행할 수 있다” </a:t>
            </a:r>
            <a:r>
              <a:rPr lang="ko-KR" altLang="en-US" sz="1400" b="0">
                <a:effectLst/>
                <a:latin typeface="Consolas" panose="020B0609020204030204" pitchFamily="49" charset="0"/>
              </a:rPr>
              <a:t>정도로 이해하자</a:t>
            </a:r>
            <a:endParaRPr lang="ko-KR" altLang="en-US" sz="14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805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608</Words>
  <Application>Microsoft Office PowerPoint</Application>
  <PresentationFormat>와이드스크린</PresentationFormat>
  <Paragraphs>110</Paragraphs>
  <Slides>30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맑은 고딕</vt:lpstr>
      <vt:lpstr>Arial</vt:lpstr>
      <vt:lpstr>Consolas</vt:lpstr>
      <vt:lpstr>Office 테마</vt:lpstr>
      <vt:lpstr>빠른 CPU를 위한 설계 기법</vt:lpstr>
      <vt:lpstr>목차</vt:lpstr>
      <vt:lpstr>1. 빠른 CPU를 위한 설계 기법</vt:lpstr>
      <vt:lpstr>1. 빠른 CPU를 위한 설계 기법</vt:lpstr>
      <vt:lpstr>1. 빠른 CPU를 위한 설계 기법</vt:lpstr>
      <vt:lpstr>1. 빠른 CPU를 위한 설계 기법</vt:lpstr>
      <vt:lpstr>1. 빠른 CPU를 위한 설계 기법</vt:lpstr>
      <vt:lpstr>1. 빠른 CPU를 위한 설계 기법</vt:lpstr>
      <vt:lpstr>1. 빠른 CPU를 위한 설계 기법</vt:lpstr>
      <vt:lpstr>1. 빠른 CPU를 위한 설계 기법</vt:lpstr>
      <vt:lpstr>1. 빠른 CPU를 위한 설계 기법</vt:lpstr>
      <vt:lpstr>정리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2. 명령어 병렬 처리 기법</vt:lpstr>
      <vt:lpstr>정리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연화 조</dc:creator>
  <cp:lastModifiedBy>연화 조</cp:lastModifiedBy>
  <cp:revision>1</cp:revision>
  <dcterms:created xsi:type="dcterms:W3CDTF">2025-12-27T19:11:59Z</dcterms:created>
  <dcterms:modified xsi:type="dcterms:W3CDTF">2025-12-28T03:34:38Z</dcterms:modified>
</cp:coreProperties>
</file>